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2" r:id="rId4"/>
    <p:sldId id="257" r:id="rId5"/>
    <p:sldId id="263" r:id="rId6"/>
    <p:sldId id="258" r:id="rId7"/>
    <p:sldId id="264" r:id="rId8"/>
    <p:sldId id="261" r:id="rId9"/>
    <p:sldId id="259"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570" autoAdjust="0"/>
  </p:normalViewPr>
  <p:slideViewPr>
    <p:cSldViewPr>
      <p:cViewPr varScale="1">
        <p:scale>
          <a:sx n="88" d="100"/>
          <a:sy n="88" d="100"/>
        </p:scale>
        <p:origin x="-102" y="-252"/>
      </p:cViewPr>
      <p:guideLst>
        <p:guide orient="horz" pos="2160"/>
        <p:guide pos="2880"/>
      </p:guideLst>
    </p:cSldViewPr>
  </p:slideViewPr>
  <p:outlineViewPr>
    <p:cViewPr>
      <p:scale>
        <a:sx n="33" d="100"/>
        <a:sy n="33" d="100"/>
      </p:scale>
      <p:origin x="0" y="439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1863278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2409646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390394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871362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4128023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303175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2140305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371267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768688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4083923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9D24D8-FB89-45EF-B46F-FC31ECFC5AF0}" type="datetimeFigureOut">
              <a:rPr lang="en-US" smtClean="0"/>
              <a:pPr/>
              <a:t>12/22/2010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2033549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9D24D8-FB89-45EF-B46F-FC31ECFC5AF0}" type="datetimeFigureOut">
              <a:rPr lang="en-US" smtClean="0"/>
              <a:pPr/>
              <a:t>12/22/2010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D9A327-E9BF-4C55-AFCF-D59E4ABE1038}" type="slidenum">
              <a:rPr lang="en-US" smtClean="0"/>
              <a:pPr/>
              <a:t>‹#›</a:t>
            </a:fld>
            <a:endParaRPr lang="en-US" dirty="0"/>
          </a:p>
        </p:txBody>
      </p:sp>
    </p:spTree>
    <p:extLst>
      <p:ext uri="{BB962C8B-B14F-4D97-AF65-F5344CB8AC3E}">
        <p14:creationId xmlns:p14="http://schemas.microsoft.com/office/powerpoint/2010/main" val="3669367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Civil War Project</a:t>
            </a:r>
            <a:endParaRPr lang="en-US" dirty="0"/>
          </a:p>
        </p:txBody>
      </p:sp>
      <p:sp>
        <p:nvSpPr>
          <p:cNvPr id="3" name="Subtitle 2"/>
          <p:cNvSpPr>
            <a:spLocks noGrp="1"/>
          </p:cNvSpPr>
          <p:nvPr>
            <p:ph type="subTitle" idx="1"/>
          </p:nvPr>
        </p:nvSpPr>
        <p:spPr/>
        <p:txBody>
          <a:bodyPr/>
          <a:lstStyle/>
          <a:p>
            <a:r>
              <a:rPr lang="en-US" dirty="0" smtClean="0">
                <a:solidFill>
                  <a:schemeClr val="tx1"/>
                </a:solidFill>
              </a:rPr>
              <a:t>Chris Seguro</a:t>
            </a:r>
            <a:endParaRPr lang="en-US" dirty="0">
              <a:solidFill>
                <a:schemeClr val="tx1"/>
              </a:solidFill>
            </a:endParaRPr>
          </a:p>
        </p:txBody>
      </p:sp>
    </p:spTree>
    <p:extLst>
      <p:ext uri="{BB962C8B-B14F-4D97-AF65-F5344CB8AC3E}">
        <p14:creationId xmlns:p14="http://schemas.microsoft.com/office/powerpoint/2010/main" val="1187544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style.rotation</p:attrName>
                                        </p:attrNameLst>
                                      </p:cBhvr>
                                      <p:tavLst>
                                        <p:tav tm="0">
                                          <p:val>
                                            <p:fltVal val="720"/>
                                          </p:val>
                                        </p:tav>
                                        <p:tav tm="100000">
                                          <p:val>
                                            <p:fltVal val="0"/>
                                          </p:val>
                                        </p:tav>
                                      </p:tavLst>
                                    </p:anim>
                                    <p:anim calcmode="lin" valueType="num">
                                      <p:cBhvr>
                                        <p:cTn id="9" dur="1000" fill="hold"/>
                                        <p:tgtEl>
                                          <p:spTgt spid="2"/>
                                        </p:tgtEl>
                                        <p:attrNameLst>
                                          <p:attrName>ppt_h</p:attrName>
                                        </p:attrNameLst>
                                      </p:cBhvr>
                                      <p:tavLst>
                                        <p:tav tm="0">
                                          <p:val>
                                            <p:fltVal val="0"/>
                                          </p:val>
                                        </p:tav>
                                        <p:tav tm="100000">
                                          <p:val>
                                            <p:strVal val="#ppt_h"/>
                                          </p:val>
                                        </p:tav>
                                      </p:tavLst>
                                    </p:anim>
                                    <p:anim calcmode="lin" valueType="num">
                                      <p:cBhvr>
                                        <p:cTn id="10" dur="1000" fill="hold"/>
                                        <p:tgtEl>
                                          <p:spTgt spid="2"/>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100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52400"/>
            <a:ext cx="4038600" cy="6477000"/>
          </a:xfrm>
        </p:spPr>
        <p:txBody>
          <a:bodyPr>
            <a:noAutofit/>
          </a:bodyPr>
          <a:lstStyle/>
          <a:p>
            <a:pPr marL="0" indent="0">
              <a:buNone/>
            </a:pPr>
            <a:r>
              <a:rPr lang="en-US" sz="900" dirty="0" smtClean="0"/>
              <a:t>We </a:t>
            </a:r>
            <a:r>
              <a:rPr lang="en-US" sz="900" dirty="0"/>
              <a:t>are coming from the cotton fields,</a:t>
            </a:r>
          </a:p>
          <a:p>
            <a:pPr marL="0" indent="0">
              <a:buNone/>
            </a:pPr>
            <a:r>
              <a:rPr lang="en-US" sz="900" dirty="0"/>
              <a:t>We're coming from afar;</a:t>
            </a:r>
          </a:p>
          <a:p>
            <a:pPr marL="0" indent="0">
              <a:buNone/>
            </a:pPr>
            <a:r>
              <a:rPr lang="en-US" sz="900" dirty="0"/>
              <a:t>We have left the plow, the hoe and ax</a:t>
            </a:r>
          </a:p>
          <a:p>
            <a:pPr marL="0" indent="0">
              <a:buNone/>
            </a:pPr>
            <a:r>
              <a:rPr lang="en-US" sz="900" dirty="0"/>
              <a:t>And are going to the  war;</a:t>
            </a:r>
          </a:p>
          <a:p>
            <a:pPr marL="0" indent="0">
              <a:buNone/>
            </a:pPr>
            <a:r>
              <a:rPr lang="en-US" sz="900" dirty="0"/>
              <a:t>We have left old plantation seat,</a:t>
            </a:r>
          </a:p>
          <a:p>
            <a:pPr marL="0" indent="0">
              <a:buNone/>
            </a:pPr>
            <a:r>
              <a:rPr lang="en-US" sz="900" dirty="0"/>
              <a:t>The sugar and the cane,</a:t>
            </a:r>
          </a:p>
          <a:p>
            <a:pPr marL="0" indent="0">
              <a:buNone/>
            </a:pPr>
            <a:r>
              <a:rPr lang="en-US" sz="900" dirty="0"/>
              <a:t>Where we work'd and toil'd with weary feet.</a:t>
            </a:r>
          </a:p>
          <a:p>
            <a:pPr marL="0" indent="0">
              <a:buNone/>
            </a:pPr>
            <a:r>
              <a:rPr lang="en-US" sz="900" dirty="0"/>
              <a:t>In sun and wind and rain.</a:t>
            </a:r>
          </a:p>
          <a:p>
            <a:pPr marL="0" indent="0">
              <a:buNone/>
            </a:pPr>
            <a:endParaRPr lang="en-US" sz="900" dirty="0"/>
          </a:p>
          <a:p>
            <a:pPr marL="0" indent="0">
              <a:buNone/>
            </a:pPr>
            <a:r>
              <a:rPr lang="en-US" sz="900" dirty="0"/>
              <a:t>CHORUS</a:t>
            </a:r>
          </a:p>
          <a:p>
            <a:pPr marL="0" indent="0">
              <a:buNone/>
            </a:pPr>
            <a:r>
              <a:rPr lang="en-US" sz="900" dirty="0"/>
              <a:t>Then come along my boys,</a:t>
            </a:r>
          </a:p>
          <a:p>
            <a:pPr marL="0" indent="0">
              <a:buNone/>
            </a:pPr>
            <a:r>
              <a:rPr lang="en-US" sz="900" dirty="0"/>
              <a:t>Oh! come, come along,</a:t>
            </a:r>
          </a:p>
          <a:p>
            <a:pPr marL="0" indent="0">
              <a:buNone/>
            </a:pPr>
            <a:r>
              <a:rPr lang="en-US" sz="900" dirty="0"/>
              <a:t>Then come along my brothers,</a:t>
            </a:r>
          </a:p>
          <a:p>
            <a:pPr marL="0" indent="0">
              <a:buNone/>
            </a:pPr>
            <a:r>
              <a:rPr lang="en-US" sz="900" dirty="0"/>
              <a:t>Oh come, come along.</a:t>
            </a:r>
          </a:p>
          <a:p>
            <a:pPr marL="0" indent="0">
              <a:buNone/>
            </a:pPr>
            <a:r>
              <a:rPr lang="en-US" sz="900" dirty="0"/>
              <a:t>We are coming from the cotton fields.</a:t>
            </a:r>
          </a:p>
          <a:p>
            <a:pPr marL="0" indent="0">
              <a:buNone/>
            </a:pPr>
            <a:r>
              <a:rPr lang="en-US" sz="900" dirty="0"/>
              <a:t>We're coming from a far,</a:t>
            </a:r>
          </a:p>
          <a:p>
            <a:pPr marL="0" indent="0">
              <a:buNone/>
            </a:pPr>
            <a:r>
              <a:rPr lang="en-US" sz="900" dirty="0"/>
              <a:t>We have left the plow the hoe and ax,</a:t>
            </a:r>
          </a:p>
          <a:p>
            <a:pPr marL="0" indent="0">
              <a:buNone/>
            </a:pPr>
            <a:r>
              <a:rPr lang="en-US" sz="900" dirty="0"/>
              <a:t>And we are going to war.</a:t>
            </a:r>
          </a:p>
          <a:p>
            <a:pPr marL="0" indent="0">
              <a:buNone/>
            </a:pPr>
            <a:endParaRPr lang="en-US" sz="900" dirty="0"/>
          </a:p>
          <a:p>
            <a:pPr marL="0" indent="0">
              <a:buNone/>
            </a:pPr>
            <a:r>
              <a:rPr lang="en-US" sz="900" dirty="0" smtClean="0"/>
              <a:t>We </a:t>
            </a:r>
            <a:r>
              <a:rPr lang="en-US" sz="900" dirty="0"/>
              <a:t>have digg'd our last pertater here</a:t>
            </a:r>
          </a:p>
          <a:p>
            <a:pPr marL="0" indent="0">
              <a:buNone/>
            </a:pPr>
            <a:r>
              <a:rPr lang="en-US" sz="900" dirty="0"/>
              <a:t>In old </a:t>
            </a:r>
            <a:r>
              <a:rPr lang="en-US" sz="900" dirty="0" smtClean="0"/>
              <a:t>Caroliner </a:t>
            </a:r>
            <a:r>
              <a:rPr lang="en-US" sz="900" dirty="0"/>
              <a:t>State,</a:t>
            </a:r>
          </a:p>
          <a:p>
            <a:pPr marL="0" indent="0">
              <a:buNone/>
            </a:pPr>
            <a:r>
              <a:rPr lang="en-US" sz="900" dirty="0"/>
              <a:t>And we'll leave these sandy diggins now</a:t>
            </a:r>
          </a:p>
          <a:p>
            <a:pPr marL="0" indent="0">
              <a:buNone/>
            </a:pPr>
            <a:r>
              <a:rPr lang="en-US" sz="900" dirty="0"/>
              <a:t>For the true Confederate;</a:t>
            </a:r>
          </a:p>
          <a:p>
            <a:pPr marL="0" indent="0">
              <a:buNone/>
            </a:pPr>
            <a:r>
              <a:rPr lang="en-US" sz="900" dirty="0"/>
              <a:t>We have left the frogs within the slough</a:t>
            </a:r>
          </a:p>
          <a:p>
            <a:pPr marL="0" indent="0">
              <a:buNone/>
            </a:pPr>
            <a:r>
              <a:rPr lang="en-US" sz="900" dirty="0"/>
              <a:t>To sing alone and hop</a:t>
            </a:r>
          </a:p>
          <a:p>
            <a:pPr marL="0" indent="0">
              <a:buNone/>
            </a:pPr>
            <a:r>
              <a:rPr lang="en-US" sz="900" dirty="0"/>
              <a:t>In the swamp lands and the meadows where</a:t>
            </a:r>
          </a:p>
          <a:p>
            <a:pPr marL="0" indent="0">
              <a:buNone/>
            </a:pPr>
            <a:r>
              <a:rPr lang="en-US" sz="900" dirty="0"/>
              <a:t>We reap'd old Massa's crop.</a:t>
            </a:r>
          </a:p>
          <a:p>
            <a:pPr marL="0" indent="0">
              <a:buNone/>
            </a:pPr>
            <a:endParaRPr lang="en-US" sz="900" dirty="0"/>
          </a:p>
          <a:p>
            <a:pPr marL="0" indent="0">
              <a:buNone/>
            </a:pPr>
            <a:r>
              <a:rPr lang="en-US" sz="900" dirty="0" smtClean="0"/>
              <a:t>CHORUS</a:t>
            </a:r>
          </a:p>
          <a:p>
            <a:pPr marL="0" indent="0">
              <a:buNone/>
            </a:pPr>
            <a:r>
              <a:rPr lang="en-US" sz="900" dirty="0"/>
              <a:t>Then come along my boys,</a:t>
            </a:r>
          </a:p>
          <a:p>
            <a:pPr marL="0" indent="0">
              <a:buNone/>
            </a:pPr>
            <a:r>
              <a:rPr lang="en-US" sz="900" dirty="0"/>
              <a:t>Oh! come, come along,</a:t>
            </a:r>
          </a:p>
          <a:p>
            <a:pPr marL="0" indent="0">
              <a:buNone/>
            </a:pPr>
            <a:r>
              <a:rPr lang="en-US" sz="900" dirty="0"/>
              <a:t>Then come along my brothers,</a:t>
            </a:r>
          </a:p>
          <a:p>
            <a:pPr marL="0" indent="0">
              <a:buNone/>
            </a:pPr>
            <a:r>
              <a:rPr lang="en-US" sz="900" dirty="0"/>
              <a:t>Oh come, come along.</a:t>
            </a:r>
          </a:p>
          <a:p>
            <a:pPr marL="0" indent="0">
              <a:buNone/>
            </a:pPr>
            <a:r>
              <a:rPr lang="en-US" sz="900" dirty="0"/>
              <a:t>We are coming from the cotton fields.</a:t>
            </a:r>
          </a:p>
          <a:p>
            <a:pPr marL="0" indent="0">
              <a:buNone/>
            </a:pPr>
            <a:r>
              <a:rPr lang="en-US" sz="900" dirty="0"/>
              <a:t>We're coming from a far,</a:t>
            </a:r>
          </a:p>
          <a:p>
            <a:pPr marL="0" indent="0">
              <a:buNone/>
            </a:pPr>
            <a:r>
              <a:rPr lang="en-US" sz="900" dirty="0"/>
              <a:t>We have left the plow the hoe and ax,</a:t>
            </a:r>
          </a:p>
          <a:p>
            <a:pPr marL="0" indent="0">
              <a:buNone/>
            </a:pPr>
            <a:r>
              <a:rPr lang="en-US" sz="900" dirty="0"/>
              <a:t>And we are going to war.</a:t>
            </a:r>
          </a:p>
          <a:p>
            <a:pPr marL="0" indent="0">
              <a:buNone/>
            </a:pPr>
            <a:endParaRPr lang="en-US" sz="1100" dirty="0"/>
          </a:p>
        </p:txBody>
      </p:sp>
      <p:sp>
        <p:nvSpPr>
          <p:cNvPr id="7" name="Content Placeholder 6"/>
          <p:cNvSpPr>
            <a:spLocks noGrp="1"/>
          </p:cNvSpPr>
          <p:nvPr>
            <p:ph sz="half" idx="2"/>
          </p:nvPr>
        </p:nvSpPr>
        <p:spPr>
          <a:xfrm>
            <a:off x="4648200" y="152400"/>
            <a:ext cx="4038600" cy="6477000"/>
          </a:xfrm>
        </p:spPr>
        <p:txBody>
          <a:bodyPr>
            <a:normAutofit fontScale="25000" lnSpcReduction="20000"/>
          </a:bodyPr>
          <a:lstStyle/>
          <a:p>
            <a:pPr marL="0" indent="0">
              <a:lnSpc>
                <a:spcPct val="120000"/>
              </a:lnSpc>
              <a:buNone/>
            </a:pPr>
            <a:r>
              <a:rPr lang="en-US" sz="3600" dirty="0" smtClean="0"/>
              <a:t>We </a:t>
            </a:r>
            <a:r>
              <a:rPr lang="en-US" sz="3600" dirty="0"/>
              <a:t>will leave our chains behind us, boys,</a:t>
            </a:r>
          </a:p>
          <a:p>
            <a:pPr marL="0" indent="0">
              <a:lnSpc>
                <a:spcPct val="120000"/>
              </a:lnSpc>
              <a:buNone/>
            </a:pPr>
            <a:r>
              <a:rPr lang="en-US" sz="3600" dirty="0"/>
              <a:t>The prison, and the rack;</a:t>
            </a:r>
          </a:p>
          <a:p>
            <a:pPr marL="0" indent="0">
              <a:lnSpc>
                <a:spcPct val="120000"/>
              </a:lnSpc>
              <a:buNone/>
            </a:pPr>
            <a:r>
              <a:rPr lang="en-US" sz="3600" dirty="0"/>
              <a:t>And we'll hide beneath a soldier's coat.</a:t>
            </a:r>
          </a:p>
          <a:p>
            <a:pPr marL="0" indent="0">
              <a:lnSpc>
                <a:spcPct val="120000"/>
              </a:lnSpc>
              <a:buNone/>
            </a:pPr>
            <a:r>
              <a:rPr lang="en-US" sz="3600" dirty="0"/>
              <a:t>The scars upon </a:t>
            </a:r>
            <a:r>
              <a:rPr lang="en-US" sz="3600" dirty="0" smtClean="0"/>
              <a:t>our </a:t>
            </a:r>
            <a:r>
              <a:rPr lang="en-US" sz="3600" dirty="0"/>
              <a:t>backs;</a:t>
            </a:r>
          </a:p>
          <a:p>
            <a:pPr marL="0" indent="0">
              <a:lnSpc>
                <a:spcPct val="120000"/>
              </a:lnSpc>
              <a:buNone/>
            </a:pPr>
            <a:r>
              <a:rPr lang="en-US" sz="3600" dirty="0"/>
              <a:t>And we'll teach the world a lesson soon.</a:t>
            </a:r>
          </a:p>
          <a:p>
            <a:pPr marL="0" indent="0">
              <a:lnSpc>
                <a:spcPct val="120000"/>
              </a:lnSpc>
              <a:buNone/>
            </a:pPr>
            <a:r>
              <a:rPr lang="en-US" sz="3600" dirty="0"/>
              <a:t>If taken by the hand,</a:t>
            </a:r>
          </a:p>
          <a:p>
            <a:pPr marL="0" indent="0">
              <a:lnSpc>
                <a:spcPct val="120000"/>
              </a:lnSpc>
              <a:buNone/>
            </a:pPr>
            <a:r>
              <a:rPr lang="en-US" sz="3600" dirty="0"/>
              <a:t>How the night shall come before tis noon,</a:t>
            </a:r>
          </a:p>
          <a:p>
            <a:pPr marL="0" indent="0">
              <a:lnSpc>
                <a:spcPct val="120000"/>
              </a:lnSpc>
              <a:buNone/>
            </a:pPr>
            <a:r>
              <a:rPr lang="en-US" sz="3600" dirty="0"/>
              <a:t>Upon old Pharoah's land.</a:t>
            </a:r>
          </a:p>
          <a:p>
            <a:pPr marL="0" indent="0">
              <a:lnSpc>
                <a:spcPct val="120000"/>
              </a:lnSpc>
              <a:buNone/>
            </a:pPr>
            <a:endParaRPr lang="en-US" sz="3600" dirty="0"/>
          </a:p>
          <a:p>
            <a:pPr marL="0" indent="0">
              <a:lnSpc>
                <a:spcPct val="120000"/>
              </a:lnSpc>
              <a:buNone/>
            </a:pPr>
            <a:r>
              <a:rPr lang="en-US" sz="3600" dirty="0" smtClean="0"/>
              <a:t>CHORUS</a:t>
            </a:r>
            <a:endParaRPr lang="en-US" sz="3600" dirty="0"/>
          </a:p>
          <a:p>
            <a:pPr marL="0" indent="0">
              <a:lnSpc>
                <a:spcPct val="120000"/>
              </a:lnSpc>
              <a:buNone/>
            </a:pPr>
            <a:r>
              <a:rPr lang="en-US" sz="3600" dirty="0"/>
              <a:t>Then come along my boys,</a:t>
            </a:r>
          </a:p>
          <a:p>
            <a:pPr marL="0" indent="0">
              <a:lnSpc>
                <a:spcPct val="120000"/>
              </a:lnSpc>
              <a:buNone/>
            </a:pPr>
            <a:r>
              <a:rPr lang="en-US" sz="3600" dirty="0"/>
              <a:t>Oh! come, come along,</a:t>
            </a:r>
          </a:p>
          <a:p>
            <a:pPr marL="0" indent="0">
              <a:lnSpc>
                <a:spcPct val="120000"/>
              </a:lnSpc>
              <a:buNone/>
            </a:pPr>
            <a:r>
              <a:rPr lang="en-US" sz="3600" dirty="0"/>
              <a:t>Then come along my brothers,</a:t>
            </a:r>
          </a:p>
          <a:p>
            <a:pPr marL="0" indent="0">
              <a:lnSpc>
                <a:spcPct val="120000"/>
              </a:lnSpc>
              <a:buNone/>
            </a:pPr>
            <a:r>
              <a:rPr lang="en-US" sz="3600" dirty="0"/>
              <a:t>Oh come, come along.</a:t>
            </a:r>
          </a:p>
          <a:p>
            <a:pPr marL="0" indent="0">
              <a:lnSpc>
                <a:spcPct val="120000"/>
              </a:lnSpc>
              <a:buNone/>
            </a:pPr>
            <a:r>
              <a:rPr lang="en-US" sz="3600" dirty="0"/>
              <a:t>We are coming from the cotton fields.</a:t>
            </a:r>
          </a:p>
          <a:p>
            <a:pPr marL="0" indent="0">
              <a:lnSpc>
                <a:spcPct val="120000"/>
              </a:lnSpc>
              <a:buNone/>
            </a:pPr>
            <a:r>
              <a:rPr lang="en-US" sz="3600" dirty="0"/>
              <a:t>We're coming from a far,</a:t>
            </a:r>
          </a:p>
          <a:p>
            <a:pPr marL="0" indent="0">
              <a:lnSpc>
                <a:spcPct val="120000"/>
              </a:lnSpc>
              <a:buNone/>
            </a:pPr>
            <a:r>
              <a:rPr lang="en-US" sz="3600" dirty="0"/>
              <a:t>We have left the plow the hoe and ax,</a:t>
            </a:r>
          </a:p>
          <a:p>
            <a:pPr marL="0" indent="0">
              <a:lnSpc>
                <a:spcPct val="120000"/>
              </a:lnSpc>
              <a:buNone/>
            </a:pPr>
            <a:r>
              <a:rPr lang="en-US" sz="3600" dirty="0"/>
              <a:t>And we are going to war.</a:t>
            </a:r>
          </a:p>
          <a:p>
            <a:pPr marL="0" indent="0">
              <a:lnSpc>
                <a:spcPct val="120000"/>
              </a:lnSpc>
              <a:buNone/>
            </a:pPr>
            <a:endParaRPr lang="en-US" sz="3600" dirty="0"/>
          </a:p>
          <a:p>
            <a:pPr marL="0" indent="0">
              <a:lnSpc>
                <a:spcPct val="120000"/>
              </a:lnSpc>
              <a:buNone/>
            </a:pPr>
            <a:r>
              <a:rPr lang="en-US" sz="3600" dirty="0" smtClean="0"/>
              <a:t>By </a:t>
            </a:r>
            <a:r>
              <a:rPr lang="en-US" sz="3600" dirty="0"/>
              <a:t>the heavy chains that bound our hands</a:t>
            </a:r>
          </a:p>
          <a:p>
            <a:pPr marL="0" indent="0">
              <a:lnSpc>
                <a:spcPct val="120000"/>
              </a:lnSpc>
              <a:buNone/>
            </a:pPr>
            <a:r>
              <a:rPr lang="en-US" sz="3600" dirty="0"/>
              <a:t>Thro' centuries of wrong,</a:t>
            </a:r>
          </a:p>
          <a:p>
            <a:pPr marL="0" indent="0">
              <a:lnSpc>
                <a:spcPct val="120000"/>
              </a:lnSpc>
              <a:buNone/>
            </a:pPr>
            <a:r>
              <a:rPr lang="en-US" sz="3600" dirty="0"/>
              <a:t>We have learn'd the hard bought lesson well,</a:t>
            </a:r>
          </a:p>
          <a:p>
            <a:pPr marL="0" indent="0">
              <a:lnSpc>
                <a:spcPct val="120000"/>
              </a:lnSpc>
              <a:buNone/>
            </a:pPr>
            <a:r>
              <a:rPr lang="en-US" sz="3600" dirty="0"/>
              <a:t>How to suffer and be strong;</a:t>
            </a:r>
          </a:p>
          <a:p>
            <a:pPr marL="0" indent="0">
              <a:lnSpc>
                <a:spcPct val="120000"/>
              </a:lnSpc>
              <a:buNone/>
            </a:pPr>
            <a:r>
              <a:rPr lang="en-US" sz="3600" dirty="0"/>
              <a:t>And we only ask the power to show,</a:t>
            </a:r>
          </a:p>
          <a:p>
            <a:pPr marL="0" indent="0">
              <a:lnSpc>
                <a:spcPct val="120000"/>
              </a:lnSpc>
              <a:buNone/>
            </a:pPr>
            <a:r>
              <a:rPr lang="en-US" sz="3600" dirty="0"/>
              <a:t>What Freedom does for man;</a:t>
            </a:r>
          </a:p>
          <a:p>
            <a:pPr marL="0" indent="0">
              <a:lnSpc>
                <a:spcPct val="120000"/>
              </a:lnSpc>
              <a:buNone/>
            </a:pPr>
            <a:r>
              <a:rPr lang="en-US" sz="3600" dirty="0"/>
              <a:t>And we'll give sign to friend and foe,</a:t>
            </a:r>
          </a:p>
          <a:p>
            <a:pPr marL="0" indent="0">
              <a:lnSpc>
                <a:spcPct val="120000"/>
              </a:lnSpc>
              <a:buNone/>
            </a:pPr>
            <a:r>
              <a:rPr lang="en-US" sz="3600" dirty="0"/>
              <a:t>As none beside us can.</a:t>
            </a:r>
          </a:p>
          <a:p>
            <a:pPr marL="0" indent="0">
              <a:lnSpc>
                <a:spcPct val="120000"/>
              </a:lnSpc>
              <a:buNone/>
            </a:pPr>
            <a:endParaRPr lang="en-US" sz="3600" dirty="0"/>
          </a:p>
          <a:p>
            <a:pPr marL="0" indent="0">
              <a:lnSpc>
                <a:spcPct val="120000"/>
              </a:lnSpc>
              <a:buNone/>
            </a:pPr>
            <a:r>
              <a:rPr lang="en-US" sz="3600" dirty="0" smtClean="0"/>
              <a:t>CHORUS</a:t>
            </a:r>
            <a:endParaRPr lang="en-US" sz="3600" dirty="0"/>
          </a:p>
          <a:p>
            <a:pPr marL="0" indent="0">
              <a:lnSpc>
                <a:spcPct val="120000"/>
              </a:lnSpc>
              <a:buNone/>
            </a:pPr>
            <a:r>
              <a:rPr lang="en-US" sz="3600" dirty="0"/>
              <a:t>Then come along my boys,</a:t>
            </a:r>
          </a:p>
          <a:p>
            <a:pPr marL="0" indent="0">
              <a:lnSpc>
                <a:spcPct val="120000"/>
              </a:lnSpc>
              <a:buNone/>
            </a:pPr>
            <a:r>
              <a:rPr lang="en-US" sz="3600" dirty="0"/>
              <a:t>Oh! come, come along,</a:t>
            </a:r>
          </a:p>
          <a:p>
            <a:pPr marL="0" indent="0">
              <a:lnSpc>
                <a:spcPct val="120000"/>
              </a:lnSpc>
              <a:buNone/>
            </a:pPr>
            <a:r>
              <a:rPr lang="en-US" sz="3600" dirty="0"/>
              <a:t>Then come along my brothers,</a:t>
            </a:r>
          </a:p>
          <a:p>
            <a:pPr marL="0" indent="0">
              <a:lnSpc>
                <a:spcPct val="120000"/>
              </a:lnSpc>
              <a:buNone/>
            </a:pPr>
            <a:r>
              <a:rPr lang="en-US" sz="3600" dirty="0"/>
              <a:t>Oh come, come along.</a:t>
            </a:r>
          </a:p>
          <a:p>
            <a:pPr marL="0" indent="0">
              <a:lnSpc>
                <a:spcPct val="120000"/>
              </a:lnSpc>
              <a:buNone/>
            </a:pPr>
            <a:r>
              <a:rPr lang="en-US" sz="3600" dirty="0"/>
              <a:t>We are coming from the cotton fields.</a:t>
            </a:r>
          </a:p>
          <a:p>
            <a:pPr marL="0" indent="0">
              <a:lnSpc>
                <a:spcPct val="120000"/>
              </a:lnSpc>
              <a:buNone/>
            </a:pPr>
            <a:r>
              <a:rPr lang="en-US" sz="3600" dirty="0"/>
              <a:t>We're coming from a far,</a:t>
            </a:r>
          </a:p>
          <a:p>
            <a:pPr marL="0" indent="0">
              <a:lnSpc>
                <a:spcPct val="120000"/>
              </a:lnSpc>
              <a:buNone/>
            </a:pPr>
            <a:r>
              <a:rPr lang="en-US" sz="3600" dirty="0"/>
              <a:t>We have left the plow the hoe and ax,</a:t>
            </a:r>
          </a:p>
          <a:p>
            <a:pPr marL="0" indent="0">
              <a:lnSpc>
                <a:spcPct val="120000"/>
              </a:lnSpc>
              <a:buNone/>
            </a:pPr>
            <a:r>
              <a:rPr lang="en-US" sz="3600" dirty="0"/>
              <a:t>And we are going to war.</a:t>
            </a:r>
          </a:p>
          <a:p>
            <a:pPr marL="0" indent="0">
              <a:buNone/>
            </a:pPr>
            <a:endParaRPr lang="en-US" dirty="0"/>
          </a:p>
        </p:txBody>
      </p:sp>
    </p:spTree>
    <p:extLst>
      <p:ext uri="{BB962C8B-B14F-4D97-AF65-F5344CB8AC3E}">
        <p14:creationId xmlns:p14="http://schemas.microsoft.com/office/powerpoint/2010/main" val="2090135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1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1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100"/>
                            </p:stCondLst>
                            <p:childTnLst>
                              <p:par>
                                <p:cTn id="10" presetID="2" presetClass="entr" presetSubtype="8" fill="hold" grpId="0" nodeType="after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calcmode="lin" valueType="num">
                                      <p:cBhvr additive="base">
                                        <p:cTn id="12" dur="1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3" dur="1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200"/>
                            </p:stCondLst>
                            <p:childTnLst>
                              <p:par>
                                <p:cTn id="15" presetID="2" presetClass="entr" presetSubtype="8" fill="hold" grpId="0" nodeType="after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1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8" dur="1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300"/>
                            </p:stCondLst>
                            <p:childTnLst>
                              <p:par>
                                <p:cTn id="20" presetID="2" presetClass="entr" presetSubtype="8" fill="hold" grpId="0" nodeType="after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 calcmode="lin" valueType="num">
                                      <p:cBhvr additive="base">
                                        <p:cTn id="22" dur="1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3" dur="1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400"/>
                            </p:stCondLst>
                            <p:childTnLst>
                              <p:par>
                                <p:cTn id="25" presetID="2" presetClass="entr" presetSubtype="8" fill="hold" grpId="0" nodeType="after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additive="base">
                                        <p:cTn id="27" dur="1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8" dur="1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2" presetClass="entr" presetSubtype="8" fill="hold" grpId="0" nodeType="after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 calcmode="lin" valueType="num">
                                      <p:cBhvr additive="base">
                                        <p:cTn id="32" dur="1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3" dur="1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par>
                          <p:cTn id="34" fill="hold">
                            <p:stCondLst>
                              <p:cond delay="600"/>
                            </p:stCondLst>
                            <p:childTnLst>
                              <p:par>
                                <p:cTn id="35" presetID="2" presetClass="entr" presetSubtype="8" fill="hold" grpId="0" nodeType="after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1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38" dur="1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par>
                          <p:cTn id="39" fill="hold">
                            <p:stCondLst>
                              <p:cond delay="700"/>
                            </p:stCondLst>
                            <p:childTnLst>
                              <p:par>
                                <p:cTn id="40" presetID="2" presetClass="entr" presetSubtype="8" fill="hold" grpId="0" nodeType="after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 calcmode="lin" valueType="num">
                                      <p:cBhvr additive="base">
                                        <p:cTn id="42" dur="1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43" dur="1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par>
                          <p:cTn id="44" fill="hold">
                            <p:stCondLst>
                              <p:cond delay="800"/>
                            </p:stCondLst>
                            <p:childTnLst>
                              <p:par>
                                <p:cTn id="45" presetID="2" presetClass="entr" presetSubtype="8" fill="hold" grpId="0" nodeType="after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 calcmode="lin" valueType="num">
                                      <p:cBhvr additive="base">
                                        <p:cTn id="47" dur="1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48" dur="1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par>
                          <p:cTn id="49" fill="hold">
                            <p:stCondLst>
                              <p:cond delay="900"/>
                            </p:stCondLst>
                            <p:childTnLst>
                              <p:par>
                                <p:cTn id="50" presetID="2" presetClass="entr" presetSubtype="8" fill="hold" grpId="0" nodeType="afterEffect">
                                  <p:stCondLst>
                                    <p:cond delay="0"/>
                                  </p:stCondLst>
                                  <p:childTnLst>
                                    <p:set>
                                      <p:cBhvr>
                                        <p:cTn id="51" dur="1" fill="hold">
                                          <p:stCondLst>
                                            <p:cond delay="0"/>
                                          </p:stCondLst>
                                        </p:cTn>
                                        <p:tgtEl>
                                          <p:spTgt spid="5">
                                            <p:txEl>
                                              <p:pRg st="10" end="10"/>
                                            </p:txEl>
                                          </p:spTgt>
                                        </p:tgtEl>
                                        <p:attrNameLst>
                                          <p:attrName>style.visibility</p:attrName>
                                        </p:attrNameLst>
                                      </p:cBhvr>
                                      <p:to>
                                        <p:strVal val="visible"/>
                                      </p:to>
                                    </p:set>
                                    <p:anim calcmode="lin" valueType="num">
                                      <p:cBhvr additive="base">
                                        <p:cTn id="52" dur="100" fill="hold"/>
                                        <p:tgtEl>
                                          <p:spTgt spid="5">
                                            <p:txEl>
                                              <p:pRg st="10" end="10"/>
                                            </p:txEl>
                                          </p:spTgt>
                                        </p:tgtEl>
                                        <p:attrNameLst>
                                          <p:attrName>ppt_x</p:attrName>
                                        </p:attrNameLst>
                                      </p:cBhvr>
                                      <p:tavLst>
                                        <p:tav tm="0">
                                          <p:val>
                                            <p:strVal val="0-#ppt_w/2"/>
                                          </p:val>
                                        </p:tav>
                                        <p:tav tm="100000">
                                          <p:val>
                                            <p:strVal val="#ppt_x"/>
                                          </p:val>
                                        </p:tav>
                                      </p:tavLst>
                                    </p:anim>
                                    <p:anim calcmode="lin" valueType="num">
                                      <p:cBhvr additive="base">
                                        <p:cTn id="53" dur="100" fill="hold"/>
                                        <p:tgtEl>
                                          <p:spTgt spid="5">
                                            <p:txEl>
                                              <p:pRg st="10" end="10"/>
                                            </p:txEl>
                                          </p:spTgt>
                                        </p:tgtEl>
                                        <p:attrNameLst>
                                          <p:attrName>ppt_y</p:attrName>
                                        </p:attrNameLst>
                                      </p:cBhvr>
                                      <p:tavLst>
                                        <p:tav tm="0">
                                          <p:val>
                                            <p:strVal val="#ppt_y"/>
                                          </p:val>
                                        </p:tav>
                                        <p:tav tm="100000">
                                          <p:val>
                                            <p:strVal val="#ppt_y"/>
                                          </p:val>
                                        </p:tav>
                                      </p:tavLst>
                                    </p:anim>
                                  </p:childTnLst>
                                </p:cTn>
                              </p:par>
                            </p:childTnLst>
                          </p:cTn>
                        </p:par>
                        <p:par>
                          <p:cTn id="54" fill="hold">
                            <p:stCondLst>
                              <p:cond delay="1000"/>
                            </p:stCondLst>
                            <p:childTnLst>
                              <p:par>
                                <p:cTn id="55" presetID="2" presetClass="entr" presetSubtype="8" fill="hold" grpId="0" nodeType="afterEffect">
                                  <p:stCondLst>
                                    <p:cond delay="0"/>
                                  </p:stCondLst>
                                  <p:childTnLst>
                                    <p:set>
                                      <p:cBhvr>
                                        <p:cTn id="56" dur="1" fill="hold">
                                          <p:stCondLst>
                                            <p:cond delay="0"/>
                                          </p:stCondLst>
                                        </p:cTn>
                                        <p:tgtEl>
                                          <p:spTgt spid="5">
                                            <p:txEl>
                                              <p:pRg st="11" end="11"/>
                                            </p:txEl>
                                          </p:spTgt>
                                        </p:tgtEl>
                                        <p:attrNameLst>
                                          <p:attrName>style.visibility</p:attrName>
                                        </p:attrNameLst>
                                      </p:cBhvr>
                                      <p:to>
                                        <p:strVal val="visible"/>
                                      </p:to>
                                    </p:set>
                                    <p:anim calcmode="lin" valueType="num">
                                      <p:cBhvr additive="base">
                                        <p:cTn id="57" dur="100" fill="hold"/>
                                        <p:tgtEl>
                                          <p:spTgt spid="5">
                                            <p:txEl>
                                              <p:pRg st="11" end="11"/>
                                            </p:txEl>
                                          </p:spTgt>
                                        </p:tgtEl>
                                        <p:attrNameLst>
                                          <p:attrName>ppt_x</p:attrName>
                                        </p:attrNameLst>
                                      </p:cBhvr>
                                      <p:tavLst>
                                        <p:tav tm="0">
                                          <p:val>
                                            <p:strVal val="0-#ppt_w/2"/>
                                          </p:val>
                                        </p:tav>
                                        <p:tav tm="100000">
                                          <p:val>
                                            <p:strVal val="#ppt_x"/>
                                          </p:val>
                                        </p:tav>
                                      </p:tavLst>
                                    </p:anim>
                                    <p:anim calcmode="lin" valueType="num">
                                      <p:cBhvr additive="base">
                                        <p:cTn id="58" dur="100" fill="hold"/>
                                        <p:tgtEl>
                                          <p:spTgt spid="5">
                                            <p:txEl>
                                              <p:pRg st="11" end="11"/>
                                            </p:txEl>
                                          </p:spTgt>
                                        </p:tgtEl>
                                        <p:attrNameLst>
                                          <p:attrName>ppt_y</p:attrName>
                                        </p:attrNameLst>
                                      </p:cBhvr>
                                      <p:tavLst>
                                        <p:tav tm="0">
                                          <p:val>
                                            <p:strVal val="#ppt_y"/>
                                          </p:val>
                                        </p:tav>
                                        <p:tav tm="100000">
                                          <p:val>
                                            <p:strVal val="#ppt_y"/>
                                          </p:val>
                                        </p:tav>
                                      </p:tavLst>
                                    </p:anim>
                                  </p:childTnLst>
                                </p:cTn>
                              </p:par>
                            </p:childTnLst>
                          </p:cTn>
                        </p:par>
                        <p:par>
                          <p:cTn id="59" fill="hold">
                            <p:stCondLst>
                              <p:cond delay="1100"/>
                            </p:stCondLst>
                            <p:childTnLst>
                              <p:par>
                                <p:cTn id="60" presetID="2" presetClass="entr" presetSubtype="8" fill="hold" grpId="0" nodeType="afterEffect">
                                  <p:stCondLst>
                                    <p:cond delay="0"/>
                                  </p:stCondLst>
                                  <p:childTnLst>
                                    <p:set>
                                      <p:cBhvr>
                                        <p:cTn id="61" dur="1" fill="hold">
                                          <p:stCondLst>
                                            <p:cond delay="0"/>
                                          </p:stCondLst>
                                        </p:cTn>
                                        <p:tgtEl>
                                          <p:spTgt spid="5">
                                            <p:txEl>
                                              <p:pRg st="12" end="12"/>
                                            </p:txEl>
                                          </p:spTgt>
                                        </p:tgtEl>
                                        <p:attrNameLst>
                                          <p:attrName>style.visibility</p:attrName>
                                        </p:attrNameLst>
                                      </p:cBhvr>
                                      <p:to>
                                        <p:strVal val="visible"/>
                                      </p:to>
                                    </p:set>
                                    <p:anim calcmode="lin" valueType="num">
                                      <p:cBhvr additive="base">
                                        <p:cTn id="62" dur="100" fill="hold"/>
                                        <p:tgtEl>
                                          <p:spTgt spid="5">
                                            <p:txEl>
                                              <p:pRg st="12" end="12"/>
                                            </p:txEl>
                                          </p:spTgt>
                                        </p:tgtEl>
                                        <p:attrNameLst>
                                          <p:attrName>ppt_x</p:attrName>
                                        </p:attrNameLst>
                                      </p:cBhvr>
                                      <p:tavLst>
                                        <p:tav tm="0">
                                          <p:val>
                                            <p:strVal val="0-#ppt_w/2"/>
                                          </p:val>
                                        </p:tav>
                                        <p:tav tm="100000">
                                          <p:val>
                                            <p:strVal val="#ppt_x"/>
                                          </p:val>
                                        </p:tav>
                                      </p:tavLst>
                                    </p:anim>
                                    <p:anim calcmode="lin" valueType="num">
                                      <p:cBhvr additive="base">
                                        <p:cTn id="63" dur="100" fill="hold"/>
                                        <p:tgtEl>
                                          <p:spTgt spid="5">
                                            <p:txEl>
                                              <p:pRg st="12" end="12"/>
                                            </p:txEl>
                                          </p:spTgt>
                                        </p:tgtEl>
                                        <p:attrNameLst>
                                          <p:attrName>ppt_y</p:attrName>
                                        </p:attrNameLst>
                                      </p:cBhvr>
                                      <p:tavLst>
                                        <p:tav tm="0">
                                          <p:val>
                                            <p:strVal val="#ppt_y"/>
                                          </p:val>
                                        </p:tav>
                                        <p:tav tm="100000">
                                          <p:val>
                                            <p:strVal val="#ppt_y"/>
                                          </p:val>
                                        </p:tav>
                                      </p:tavLst>
                                    </p:anim>
                                  </p:childTnLst>
                                </p:cTn>
                              </p:par>
                            </p:childTnLst>
                          </p:cTn>
                        </p:par>
                        <p:par>
                          <p:cTn id="64" fill="hold">
                            <p:stCondLst>
                              <p:cond delay="1200"/>
                            </p:stCondLst>
                            <p:childTnLst>
                              <p:par>
                                <p:cTn id="65" presetID="2" presetClass="entr" presetSubtype="8" fill="hold" grpId="0" nodeType="afterEffect">
                                  <p:stCondLst>
                                    <p:cond delay="0"/>
                                  </p:stCondLst>
                                  <p:childTnLst>
                                    <p:set>
                                      <p:cBhvr>
                                        <p:cTn id="66" dur="1" fill="hold">
                                          <p:stCondLst>
                                            <p:cond delay="0"/>
                                          </p:stCondLst>
                                        </p:cTn>
                                        <p:tgtEl>
                                          <p:spTgt spid="5">
                                            <p:txEl>
                                              <p:pRg st="13" end="13"/>
                                            </p:txEl>
                                          </p:spTgt>
                                        </p:tgtEl>
                                        <p:attrNameLst>
                                          <p:attrName>style.visibility</p:attrName>
                                        </p:attrNameLst>
                                      </p:cBhvr>
                                      <p:to>
                                        <p:strVal val="visible"/>
                                      </p:to>
                                    </p:set>
                                    <p:anim calcmode="lin" valueType="num">
                                      <p:cBhvr additive="base">
                                        <p:cTn id="67" dur="100" fill="hold"/>
                                        <p:tgtEl>
                                          <p:spTgt spid="5">
                                            <p:txEl>
                                              <p:pRg st="13" end="13"/>
                                            </p:txEl>
                                          </p:spTgt>
                                        </p:tgtEl>
                                        <p:attrNameLst>
                                          <p:attrName>ppt_x</p:attrName>
                                        </p:attrNameLst>
                                      </p:cBhvr>
                                      <p:tavLst>
                                        <p:tav tm="0">
                                          <p:val>
                                            <p:strVal val="0-#ppt_w/2"/>
                                          </p:val>
                                        </p:tav>
                                        <p:tav tm="100000">
                                          <p:val>
                                            <p:strVal val="#ppt_x"/>
                                          </p:val>
                                        </p:tav>
                                      </p:tavLst>
                                    </p:anim>
                                    <p:anim calcmode="lin" valueType="num">
                                      <p:cBhvr additive="base">
                                        <p:cTn id="68" dur="100" fill="hold"/>
                                        <p:tgtEl>
                                          <p:spTgt spid="5">
                                            <p:txEl>
                                              <p:pRg st="13" end="13"/>
                                            </p:txEl>
                                          </p:spTgt>
                                        </p:tgtEl>
                                        <p:attrNameLst>
                                          <p:attrName>ppt_y</p:attrName>
                                        </p:attrNameLst>
                                      </p:cBhvr>
                                      <p:tavLst>
                                        <p:tav tm="0">
                                          <p:val>
                                            <p:strVal val="#ppt_y"/>
                                          </p:val>
                                        </p:tav>
                                        <p:tav tm="100000">
                                          <p:val>
                                            <p:strVal val="#ppt_y"/>
                                          </p:val>
                                        </p:tav>
                                      </p:tavLst>
                                    </p:anim>
                                  </p:childTnLst>
                                </p:cTn>
                              </p:par>
                            </p:childTnLst>
                          </p:cTn>
                        </p:par>
                        <p:par>
                          <p:cTn id="69" fill="hold">
                            <p:stCondLst>
                              <p:cond delay="1300"/>
                            </p:stCondLst>
                            <p:childTnLst>
                              <p:par>
                                <p:cTn id="70" presetID="2" presetClass="entr" presetSubtype="8" fill="hold" grpId="0" nodeType="afterEffect">
                                  <p:stCondLst>
                                    <p:cond delay="0"/>
                                  </p:stCondLst>
                                  <p:childTnLst>
                                    <p:set>
                                      <p:cBhvr>
                                        <p:cTn id="71" dur="1" fill="hold">
                                          <p:stCondLst>
                                            <p:cond delay="0"/>
                                          </p:stCondLst>
                                        </p:cTn>
                                        <p:tgtEl>
                                          <p:spTgt spid="5">
                                            <p:txEl>
                                              <p:pRg st="14" end="14"/>
                                            </p:txEl>
                                          </p:spTgt>
                                        </p:tgtEl>
                                        <p:attrNameLst>
                                          <p:attrName>style.visibility</p:attrName>
                                        </p:attrNameLst>
                                      </p:cBhvr>
                                      <p:to>
                                        <p:strVal val="visible"/>
                                      </p:to>
                                    </p:set>
                                    <p:anim calcmode="lin" valueType="num">
                                      <p:cBhvr additive="base">
                                        <p:cTn id="72" dur="100" fill="hold"/>
                                        <p:tgtEl>
                                          <p:spTgt spid="5">
                                            <p:txEl>
                                              <p:pRg st="14" end="14"/>
                                            </p:txEl>
                                          </p:spTgt>
                                        </p:tgtEl>
                                        <p:attrNameLst>
                                          <p:attrName>ppt_x</p:attrName>
                                        </p:attrNameLst>
                                      </p:cBhvr>
                                      <p:tavLst>
                                        <p:tav tm="0">
                                          <p:val>
                                            <p:strVal val="0-#ppt_w/2"/>
                                          </p:val>
                                        </p:tav>
                                        <p:tav tm="100000">
                                          <p:val>
                                            <p:strVal val="#ppt_x"/>
                                          </p:val>
                                        </p:tav>
                                      </p:tavLst>
                                    </p:anim>
                                    <p:anim calcmode="lin" valueType="num">
                                      <p:cBhvr additive="base">
                                        <p:cTn id="73" dur="100" fill="hold"/>
                                        <p:tgtEl>
                                          <p:spTgt spid="5">
                                            <p:txEl>
                                              <p:pRg st="14" end="14"/>
                                            </p:txEl>
                                          </p:spTgt>
                                        </p:tgtEl>
                                        <p:attrNameLst>
                                          <p:attrName>ppt_y</p:attrName>
                                        </p:attrNameLst>
                                      </p:cBhvr>
                                      <p:tavLst>
                                        <p:tav tm="0">
                                          <p:val>
                                            <p:strVal val="#ppt_y"/>
                                          </p:val>
                                        </p:tav>
                                        <p:tav tm="100000">
                                          <p:val>
                                            <p:strVal val="#ppt_y"/>
                                          </p:val>
                                        </p:tav>
                                      </p:tavLst>
                                    </p:anim>
                                  </p:childTnLst>
                                </p:cTn>
                              </p:par>
                            </p:childTnLst>
                          </p:cTn>
                        </p:par>
                        <p:par>
                          <p:cTn id="74" fill="hold">
                            <p:stCondLst>
                              <p:cond delay="1400"/>
                            </p:stCondLst>
                            <p:childTnLst>
                              <p:par>
                                <p:cTn id="75" presetID="2" presetClass="entr" presetSubtype="8" fill="hold" grpId="0" nodeType="afterEffect">
                                  <p:stCondLst>
                                    <p:cond delay="0"/>
                                  </p:stCondLst>
                                  <p:childTnLst>
                                    <p:set>
                                      <p:cBhvr>
                                        <p:cTn id="76" dur="1" fill="hold">
                                          <p:stCondLst>
                                            <p:cond delay="0"/>
                                          </p:stCondLst>
                                        </p:cTn>
                                        <p:tgtEl>
                                          <p:spTgt spid="5">
                                            <p:txEl>
                                              <p:pRg st="15" end="15"/>
                                            </p:txEl>
                                          </p:spTgt>
                                        </p:tgtEl>
                                        <p:attrNameLst>
                                          <p:attrName>style.visibility</p:attrName>
                                        </p:attrNameLst>
                                      </p:cBhvr>
                                      <p:to>
                                        <p:strVal val="visible"/>
                                      </p:to>
                                    </p:set>
                                    <p:anim calcmode="lin" valueType="num">
                                      <p:cBhvr additive="base">
                                        <p:cTn id="77" dur="100" fill="hold"/>
                                        <p:tgtEl>
                                          <p:spTgt spid="5">
                                            <p:txEl>
                                              <p:pRg st="15" end="15"/>
                                            </p:txEl>
                                          </p:spTgt>
                                        </p:tgtEl>
                                        <p:attrNameLst>
                                          <p:attrName>ppt_x</p:attrName>
                                        </p:attrNameLst>
                                      </p:cBhvr>
                                      <p:tavLst>
                                        <p:tav tm="0">
                                          <p:val>
                                            <p:strVal val="0-#ppt_w/2"/>
                                          </p:val>
                                        </p:tav>
                                        <p:tav tm="100000">
                                          <p:val>
                                            <p:strVal val="#ppt_x"/>
                                          </p:val>
                                        </p:tav>
                                      </p:tavLst>
                                    </p:anim>
                                    <p:anim calcmode="lin" valueType="num">
                                      <p:cBhvr additive="base">
                                        <p:cTn id="78" dur="100" fill="hold"/>
                                        <p:tgtEl>
                                          <p:spTgt spid="5">
                                            <p:txEl>
                                              <p:pRg st="15" end="15"/>
                                            </p:txEl>
                                          </p:spTgt>
                                        </p:tgtEl>
                                        <p:attrNameLst>
                                          <p:attrName>ppt_y</p:attrName>
                                        </p:attrNameLst>
                                      </p:cBhvr>
                                      <p:tavLst>
                                        <p:tav tm="0">
                                          <p:val>
                                            <p:strVal val="#ppt_y"/>
                                          </p:val>
                                        </p:tav>
                                        <p:tav tm="100000">
                                          <p:val>
                                            <p:strVal val="#ppt_y"/>
                                          </p:val>
                                        </p:tav>
                                      </p:tavLst>
                                    </p:anim>
                                  </p:childTnLst>
                                </p:cTn>
                              </p:par>
                            </p:childTnLst>
                          </p:cTn>
                        </p:par>
                        <p:par>
                          <p:cTn id="79" fill="hold">
                            <p:stCondLst>
                              <p:cond delay="1500"/>
                            </p:stCondLst>
                            <p:childTnLst>
                              <p:par>
                                <p:cTn id="80" presetID="2" presetClass="entr" presetSubtype="8" fill="hold" grpId="0" nodeType="afterEffect">
                                  <p:stCondLst>
                                    <p:cond delay="0"/>
                                  </p:stCondLst>
                                  <p:childTnLst>
                                    <p:set>
                                      <p:cBhvr>
                                        <p:cTn id="81" dur="1" fill="hold">
                                          <p:stCondLst>
                                            <p:cond delay="0"/>
                                          </p:stCondLst>
                                        </p:cTn>
                                        <p:tgtEl>
                                          <p:spTgt spid="5">
                                            <p:txEl>
                                              <p:pRg st="16" end="16"/>
                                            </p:txEl>
                                          </p:spTgt>
                                        </p:tgtEl>
                                        <p:attrNameLst>
                                          <p:attrName>style.visibility</p:attrName>
                                        </p:attrNameLst>
                                      </p:cBhvr>
                                      <p:to>
                                        <p:strVal val="visible"/>
                                      </p:to>
                                    </p:set>
                                    <p:anim calcmode="lin" valueType="num">
                                      <p:cBhvr additive="base">
                                        <p:cTn id="82" dur="100" fill="hold"/>
                                        <p:tgtEl>
                                          <p:spTgt spid="5">
                                            <p:txEl>
                                              <p:pRg st="16" end="16"/>
                                            </p:txEl>
                                          </p:spTgt>
                                        </p:tgtEl>
                                        <p:attrNameLst>
                                          <p:attrName>ppt_x</p:attrName>
                                        </p:attrNameLst>
                                      </p:cBhvr>
                                      <p:tavLst>
                                        <p:tav tm="0">
                                          <p:val>
                                            <p:strVal val="0-#ppt_w/2"/>
                                          </p:val>
                                        </p:tav>
                                        <p:tav tm="100000">
                                          <p:val>
                                            <p:strVal val="#ppt_x"/>
                                          </p:val>
                                        </p:tav>
                                      </p:tavLst>
                                    </p:anim>
                                    <p:anim calcmode="lin" valueType="num">
                                      <p:cBhvr additive="base">
                                        <p:cTn id="83" dur="100" fill="hold"/>
                                        <p:tgtEl>
                                          <p:spTgt spid="5">
                                            <p:txEl>
                                              <p:pRg st="16" end="16"/>
                                            </p:txEl>
                                          </p:spTgt>
                                        </p:tgtEl>
                                        <p:attrNameLst>
                                          <p:attrName>ppt_y</p:attrName>
                                        </p:attrNameLst>
                                      </p:cBhvr>
                                      <p:tavLst>
                                        <p:tav tm="0">
                                          <p:val>
                                            <p:strVal val="#ppt_y"/>
                                          </p:val>
                                        </p:tav>
                                        <p:tav tm="100000">
                                          <p:val>
                                            <p:strVal val="#ppt_y"/>
                                          </p:val>
                                        </p:tav>
                                      </p:tavLst>
                                    </p:anim>
                                  </p:childTnLst>
                                </p:cTn>
                              </p:par>
                            </p:childTnLst>
                          </p:cTn>
                        </p:par>
                        <p:par>
                          <p:cTn id="84" fill="hold">
                            <p:stCondLst>
                              <p:cond delay="1600"/>
                            </p:stCondLst>
                            <p:childTnLst>
                              <p:par>
                                <p:cTn id="85" presetID="2" presetClass="entr" presetSubtype="8" fill="hold" grpId="0" nodeType="afterEffect">
                                  <p:stCondLst>
                                    <p:cond delay="0"/>
                                  </p:stCondLst>
                                  <p:childTnLst>
                                    <p:set>
                                      <p:cBhvr>
                                        <p:cTn id="86" dur="1" fill="hold">
                                          <p:stCondLst>
                                            <p:cond delay="0"/>
                                          </p:stCondLst>
                                        </p:cTn>
                                        <p:tgtEl>
                                          <p:spTgt spid="5">
                                            <p:txEl>
                                              <p:pRg st="17" end="17"/>
                                            </p:txEl>
                                          </p:spTgt>
                                        </p:tgtEl>
                                        <p:attrNameLst>
                                          <p:attrName>style.visibility</p:attrName>
                                        </p:attrNameLst>
                                      </p:cBhvr>
                                      <p:to>
                                        <p:strVal val="visible"/>
                                      </p:to>
                                    </p:set>
                                    <p:anim calcmode="lin" valueType="num">
                                      <p:cBhvr additive="base">
                                        <p:cTn id="87" dur="100" fill="hold"/>
                                        <p:tgtEl>
                                          <p:spTgt spid="5">
                                            <p:txEl>
                                              <p:pRg st="17" end="17"/>
                                            </p:txEl>
                                          </p:spTgt>
                                        </p:tgtEl>
                                        <p:attrNameLst>
                                          <p:attrName>ppt_x</p:attrName>
                                        </p:attrNameLst>
                                      </p:cBhvr>
                                      <p:tavLst>
                                        <p:tav tm="0">
                                          <p:val>
                                            <p:strVal val="0-#ppt_w/2"/>
                                          </p:val>
                                        </p:tav>
                                        <p:tav tm="100000">
                                          <p:val>
                                            <p:strVal val="#ppt_x"/>
                                          </p:val>
                                        </p:tav>
                                      </p:tavLst>
                                    </p:anim>
                                    <p:anim calcmode="lin" valueType="num">
                                      <p:cBhvr additive="base">
                                        <p:cTn id="88" dur="100" fill="hold"/>
                                        <p:tgtEl>
                                          <p:spTgt spid="5">
                                            <p:txEl>
                                              <p:pRg st="17" end="17"/>
                                            </p:txEl>
                                          </p:spTgt>
                                        </p:tgtEl>
                                        <p:attrNameLst>
                                          <p:attrName>ppt_y</p:attrName>
                                        </p:attrNameLst>
                                      </p:cBhvr>
                                      <p:tavLst>
                                        <p:tav tm="0">
                                          <p:val>
                                            <p:strVal val="#ppt_y"/>
                                          </p:val>
                                        </p:tav>
                                        <p:tav tm="100000">
                                          <p:val>
                                            <p:strVal val="#ppt_y"/>
                                          </p:val>
                                        </p:tav>
                                      </p:tavLst>
                                    </p:anim>
                                  </p:childTnLst>
                                </p:cTn>
                              </p:par>
                            </p:childTnLst>
                          </p:cTn>
                        </p:par>
                        <p:par>
                          <p:cTn id="89" fill="hold">
                            <p:stCondLst>
                              <p:cond delay="1700"/>
                            </p:stCondLst>
                            <p:childTnLst>
                              <p:par>
                                <p:cTn id="90" presetID="2" presetClass="entr" presetSubtype="8" fill="hold" grpId="0" nodeType="afterEffect">
                                  <p:stCondLst>
                                    <p:cond delay="0"/>
                                  </p:stCondLst>
                                  <p:childTnLst>
                                    <p:set>
                                      <p:cBhvr>
                                        <p:cTn id="91" dur="1" fill="hold">
                                          <p:stCondLst>
                                            <p:cond delay="0"/>
                                          </p:stCondLst>
                                        </p:cTn>
                                        <p:tgtEl>
                                          <p:spTgt spid="5">
                                            <p:txEl>
                                              <p:pRg st="19" end="19"/>
                                            </p:txEl>
                                          </p:spTgt>
                                        </p:tgtEl>
                                        <p:attrNameLst>
                                          <p:attrName>style.visibility</p:attrName>
                                        </p:attrNameLst>
                                      </p:cBhvr>
                                      <p:to>
                                        <p:strVal val="visible"/>
                                      </p:to>
                                    </p:set>
                                    <p:anim calcmode="lin" valueType="num">
                                      <p:cBhvr additive="base">
                                        <p:cTn id="92" dur="100" fill="hold"/>
                                        <p:tgtEl>
                                          <p:spTgt spid="5">
                                            <p:txEl>
                                              <p:pRg st="19" end="19"/>
                                            </p:txEl>
                                          </p:spTgt>
                                        </p:tgtEl>
                                        <p:attrNameLst>
                                          <p:attrName>ppt_x</p:attrName>
                                        </p:attrNameLst>
                                      </p:cBhvr>
                                      <p:tavLst>
                                        <p:tav tm="0">
                                          <p:val>
                                            <p:strVal val="0-#ppt_w/2"/>
                                          </p:val>
                                        </p:tav>
                                        <p:tav tm="100000">
                                          <p:val>
                                            <p:strVal val="#ppt_x"/>
                                          </p:val>
                                        </p:tav>
                                      </p:tavLst>
                                    </p:anim>
                                    <p:anim calcmode="lin" valueType="num">
                                      <p:cBhvr additive="base">
                                        <p:cTn id="93" dur="100" fill="hold"/>
                                        <p:tgtEl>
                                          <p:spTgt spid="5">
                                            <p:txEl>
                                              <p:pRg st="19" end="19"/>
                                            </p:txEl>
                                          </p:spTgt>
                                        </p:tgtEl>
                                        <p:attrNameLst>
                                          <p:attrName>ppt_y</p:attrName>
                                        </p:attrNameLst>
                                      </p:cBhvr>
                                      <p:tavLst>
                                        <p:tav tm="0">
                                          <p:val>
                                            <p:strVal val="#ppt_y"/>
                                          </p:val>
                                        </p:tav>
                                        <p:tav tm="100000">
                                          <p:val>
                                            <p:strVal val="#ppt_y"/>
                                          </p:val>
                                        </p:tav>
                                      </p:tavLst>
                                    </p:anim>
                                  </p:childTnLst>
                                </p:cTn>
                              </p:par>
                            </p:childTnLst>
                          </p:cTn>
                        </p:par>
                        <p:par>
                          <p:cTn id="94" fill="hold">
                            <p:stCondLst>
                              <p:cond delay="1800"/>
                            </p:stCondLst>
                            <p:childTnLst>
                              <p:par>
                                <p:cTn id="95" presetID="2" presetClass="entr" presetSubtype="8" fill="hold" grpId="0" nodeType="afterEffect">
                                  <p:stCondLst>
                                    <p:cond delay="0"/>
                                  </p:stCondLst>
                                  <p:childTnLst>
                                    <p:set>
                                      <p:cBhvr>
                                        <p:cTn id="96" dur="1" fill="hold">
                                          <p:stCondLst>
                                            <p:cond delay="0"/>
                                          </p:stCondLst>
                                        </p:cTn>
                                        <p:tgtEl>
                                          <p:spTgt spid="5">
                                            <p:txEl>
                                              <p:pRg st="20" end="20"/>
                                            </p:txEl>
                                          </p:spTgt>
                                        </p:tgtEl>
                                        <p:attrNameLst>
                                          <p:attrName>style.visibility</p:attrName>
                                        </p:attrNameLst>
                                      </p:cBhvr>
                                      <p:to>
                                        <p:strVal val="visible"/>
                                      </p:to>
                                    </p:set>
                                    <p:anim calcmode="lin" valueType="num">
                                      <p:cBhvr additive="base">
                                        <p:cTn id="97" dur="100" fill="hold"/>
                                        <p:tgtEl>
                                          <p:spTgt spid="5">
                                            <p:txEl>
                                              <p:pRg st="20" end="20"/>
                                            </p:txEl>
                                          </p:spTgt>
                                        </p:tgtEl>
                                        <p:attrNameLst>
                                          <p:attrName>ppt_x</p:attrName>
                                        </p:attrNameLst>
                                      </p:cBhvr>
                                      <p:tavLst>
                                        <p:tav tm="0">
                                          <p:val>
                                            <p:strVal val="0-#ppt_w/2"/>
                                          </p:val>
                                        </p:tav>
                                        <p:tav tm="100000">
                                          <p:val>
                                            <p:strVal val="#ppt_x"/>
                                          </p:val>
                                        </p:tav>
                                      </p:tavLst>
                                    </p:anim>
                                    <p:anim calcmode="lin" valueType="num">
                                      <p:cBhvr additive="base">
                                        <p:cTn id="98" dur="100" fill="hold"/>
                                        <p:tgtEl>
                                          <p:spTgt spid="5">
                                            <p:txEl>
                                              <p:pRg st="20" end="20"/>
                                            </p:txEl>
                                          </p:spTgt>
                                        </p:tgtEl>
                                        <p:attrNameLst>
                                          <p:attrName>ppt_y</p:attrName>
                                        </p:attrNameLst>
                                      </p:cBhvr>
                                      <p:tavLst>
                                        <p:tav tm="0">
                                          <p:val>
                                            <p:strVal val="#ppt_y"/>
                                          </p:val>
                                        </p:tav>
                                        <p:tav tm="100000">
                                          <p:val>
                                            <p:strVal val="#ppt_y"/>
                                          </p:val>
                                        </p:tav>
                                      </p:tavLst>
                                    </p:anim>
                                  </p:childTnLst>
                                </p:cTn>
                              </p:par>
                            </p:childTnLst>
                          </p:cTn>
                        </p:par>
                        <p:par>
                          <p:cTn id="99" fill="hold">
                            <p:stCondLst>
                              <p:cond delay="1900"/>
                            </p:stCondLst>
                            <p:childTnLst>
                              <p:par>
                                <p:cTn id="100" presetID="2" presetClass="entr" presetSubtype="8" fill="hold" grpId="0" nodeType="afterEffect">
                                  <p:stCondLst>
                                    <p:cond delay="0"/>
                                  </p:stCondLst>
                                  <p:childTnLst>
                                    <p:set>
                                      <p:cBhvr>
                                        <p:cTn id="101" dur="1" fill="hold">
                                          <p:stCondLst>
                                            <p:cond delay="0"/>
                                          </p:stCondLst>
                                        </p:cTn>
                                        <p:tgtEl>
                                          <p:spTgt spid="5">
                                            <p:txEl>
                                              <p:pRg st="21" end="21"/>
                                            </p:txEl>
                                          </p:spTgt>
                                        </p:tgtEl>
                                        <p:attrNameLst>
                                          <p:attrName>style.visibility</p:attrName>
                                        </p:attrNameLst>
                                      </p:cBhvr>
                                      <p:to>
                                        <p:strVal val="visible"/>
                                      </p:to>
                                    </p:set>
                                    <p:anim calcmode="lin" valueType="num">
                                      <p:cBhvr additive="base">
                                        <p:cTn id="102" dur="100" fill="hold"/>
                                        <p:tgtEl>
                                          <p:spTgt spid="5">
                                            <p:txEl>
                                              <p:pRg st="21" end="21"/>
                                            </p:txEl>
                                          </p:spTgt>
                                        </p:tgtEl>
                                        <p:attrNameLst>
                                          <p:attrName>ppt_x</p:attrName>
                                        </p:attrNameLst>
                                      </p:cBhvr>
                                      <p:tavLst>
                                        <p:tav tm="0">
                                          <p:val>
                                            <p:strVal val="0-#ppt_w/2"/>
                                          </p:val>
                                        </p:tav>
                                        <p:tav tm="100000">
                                          <p:val>
                                            <p:strVal val="#ppt_x"/>
                                          </p:val>
                                        </p:tav>
                                      </p:tavLst>
                                    </p:anim>
                                    <p:anim calcmode="lin" valueType="num">
                                      <p:cBhvr additive="base">
                                        <p:cTn id="103" dur="100" fill="hold"/>
                                        <p:tgtEl>
                                          <p:spTgt spid="5">
                                            <p:txEl>
                                              <p:pRg st="21" end="21"/>
                                            </p:txEl>
                                          </p:spTgt>
                                        </p:tgtEl>
                                        <p:attrNameLst>
                                          <p:attrName>ppt_y</p:attrName>
                                        </p:attrNameLst>
                                      </p:cBhvr>
                                      <p:tavLst>
                                        <p:tav tm="0">
                                          <p:val>
                                            <p:strVal val="#ppt_y"/>
                                          </p:val>
                                        </p:tav>
                                        <p:tav tm="100000">
                                          <p:val>
                                            <p:strVal val="#ppt_y"/>
                                          </p:val>
                                        </p:tav>
                                      </p:tavLst>
                                    </p:anim>
                                  </p:childTnLst>
                                </p:cTn>
                              </p:par>
                            </p:childTnLst>
                          </p:cTn>
                        </p:par>
                        <p:par>
                          <p:cTn id="104" fill="hold">
                            <p:stCondLst>
                              <p:cond delay="2000"/>
                            </p:stCondLst>
                            <p:childTnLst>
                              <p:par>
                                <p:cTn id="105" presetID="2" presetClass="entr" presetSubtype="8" fill="hold" grpId="0" nodeType="afterEffect">
                                  <p:stCondLst>
                                    <p:cond delay="0"/>
                                  </p:stCondLst>
                                  <p:childTnLst>
                                    <p:set>
                                      <p:cBhvr>
                                        <p:cTn id="106" dur="1" fill="hold">
                                          <p:stCondLst>
                                            <p:cond delay="0"/>
                                          </p:stCondLst>
                                        </p:cTn>
                                        <p:tgtEl>
                                          <p:spTgt spid="5">
                                            <p:txEl>
                                              <p:pRg st="22" end="22"/>
                                            </p:txEl>
                                          </p:spTgt>
                                        </p:tgtEl>
                                        <p:attrNameLst>
                                          <p:attrName>style.visibility</p:attrName>
                                        </p:attrNameLst>
                                      </p:cBhvr>
                                      <p:to>
                                        <p:strVal val="visible"/>
                                      </p:to>
                                    </p:set>
                                    <p:anim calcmode="lin" valueType="num">
                                      <p:cBhvr additive="base">
                                        <p:cTn id="107" dur="100" fill="hold"/>
                                        <p:tgtEl>
                                          <p:spTgt spid="5">
                                            <p:txEl>
                                              <p:pRg st="22" end="22"/>
                                            </p:txEl>
                                          </p:spTgt>
                                        </p:tgtEl>
                                        <p:attrNameLst>
                                          <p:attrName>ppt_x</p:attrName>
                                        </p:attrNameLst>
                                      </p:cBhvr>
                                      <p:tavLst>
                                        <p:tav tm="0">
                                          <p:val>
                                            <p:strVal val="0-#ppt_w/2"/>
                                          </p:val>
                                        </p:tav>
                                        <p:tav tm="100000">
                                          <p:val>
                                            <p:strVal val="#ppt_x"/>
                                          </p:val>
                                        </p:tav>
                                      </p:tavLst>
                                    </p:anim>
                                    <p:anim calcmode="lin" valueType="num">
                                      <p:cBhvr additive="base">
                                        <p:cTn id="108" dur="100" fill="hold"/>
                                        <p:tgtEl>
                                          <p:spTgt spid="5">
                                            <p:txEl>
                                              <p:pRg st="22" end="22"/>
                                            </p:txEl>
                                          </p:spTgt>
                                        </p:tgtEl>
                                        <p:attrNameLst>
                                          <p:attrName>ppt_y</p:attrName>
                                        </p:attrNameLst>
                                      </p:cBhvr>
                                      <p:tavLst>
                                        <p:tav tm="0">
                                          <p:val>
                                            <p:strVal val="#ppt_y"/>
                                          </p:val>
                                        </p:tav>
                                        <p:tav tm="100000">
                                          <p:val>
                                            <p:strVal val="#ppt_y"/>
                                          </p:val>
                                        </p:tav>
                                      </p:tavLst>
                                    </p:anim>
                                  </p:childTnLst>
                                </p:cTn>
                              </p:par>
                            </p:childTnLst>
                          </p:cTn>
                        </p:par>
                        <p:par>
                          <p:cTn id="109" fill="hold">
                            <p:stCondLst>
                              <p:cond delay="2100"/>
                            </p:stCondLst>
                            <p:childTnLst>
                              <p:par>
                                <p:cTn id="110" presetID="2" presetClass="entr" presetSubtype="8" fill="hold" grpId="0" nodeType="afterEffect">
                                  <p:stCondLst>
                                    <p:cond delay="0"/>
                                  </p:stCondLst>
                                  <p:childTnLst>
                                    <p:set>
                                      <p:cBhvr>
                                        <p:cTn id="111" dur="1" fill="hold">
                                          <p:stCondLst>
                                            <p:cond delay="0"/>
                                          </p:stCondLst>
                                        </p:cTn>
                                        <p:tgtEl>
                                          <p:spTgt spid="5">
                                            <p:txEl>
                                              <p:pRg st="23" end="23"/>
                                            </p:txEl>
                                          </p:spTgt>
                                        </p:tgtEl>
                                        <p:attrNameLst>
                                          <p:attrName>style.visibility</p:attrName>
                                        </p:attrNameLst>
                                      </p:cBhvr>
                                      <p:to>
                                        <p:strVal val="visible"/>
                                      </p:to>
                                    </p:set>
                                    <p:anim calcmode="lin" valueType="num">
                                      <p:cBhvr additive="base">
                                        <p:cTn id="112" dur="100" fill="hold"/>
                                        <p:tgtEl>
                                          <p:spTgt spid="5">
                                            <p:txEl>
                                              <p:pRg st="23" end="23"/>
                                            </p:txEl>
                                          </p:spTgt>
                                        </p:tgtEl>
                                        <p:attrNameLst>
                                          <p:attrName>ppt_x</p:attrName>
                                        </p:attrNameLst>
                                      </p:cBhvr>
                                      <p:tavLst>
                                        <p:tav tm="0">
                                          <p:val>
                                            <p:strVal val="0-#ppt_w/2"/>
                                          </p:val>
                                        </p:tav>
                                        <p:tav tm="100000">
                                          <p:val>
                                            <p:strVal val="#ppt_x"/>
                                          </p:val>
                                        </p:tav>
                                      </p:tavLst>
                                    </p:anim>
                                    <p:anim calcmode="lin" valueType="num">
                                      <p:cBhvr additive="base">
                                        <p:cTn id="113" dur="100" fill="hold"/>
                                        <p:tgtEl>
                                          <p:spTgt spid="5">
                                            <p:txEl>
                                              <p:pRg st="23" end="23"/>
                                            </p:txEl>
                                          </p:spTgt>
                                        </p:tgtEl>
                                        <p:attrNameLst>
                                          <p:attrName>ppt_y</p:attrName>
                                        </p:attrNameLst>
                                      </p:cBhvr>
                                      <p:tavLst>
                                        <p:tav tm="0">
                                          <p:val>
                                            <p:strVal val="#ppt_y"/>
                                          </p:val>
                                        </p:tav>
                                        <p:tav tm="100000">
                                          <p:val>
                                            <p:strVal val="#ppt_y"/>
                                          </p:val>
                                        </p:tav>
                                      </p:tavLst>
                                    </p:anim>
                                  </p:childTnLst>
                                </p:cTn>
                              </p:par>
                            </p:childTnLst>
                          </p:cTn>
                        </p:par>
                        <p:par>
                          <p:cTn id="114" fill="hold">
                            <p:stCondLst>
                              <p:cond delay="2200"/>
                            </p:stCondLst>
                            <p:childTnLst>
                              <p:par>
                                <p:cTn id="115" presetID="2" presetClass="entr" presetSubtype="8" fill="hold" grpId="0" nodeType="afterEffect">
                                  <p:stCondLst>
                                    <p:cond delay="0"/>
                                  </p:stCondLst>
                                  <p:childTnLst>
                                    <p:set>
                                      <p:cBhvr>
                                        <p:cTn id="116" dur="1" fill="hold">
                                          <p:stCondLst>
                                            <p:cond delay="0"/>
                                          </p:stCondLst>
                                        </p:cTn>
                                        <p:tgtEl>
                                          <p:spTgt spid="5">
                                            <p:txEl>
                                              <p:pRg st="24" end="24"/>
                                            </p:txEl>
                                          </p:spTgt>
                                        </p:tgtEl>
                                        <p:attrNameLst>
                                          <p:attrName>style.visibility</p:attrName>
                                        </p:attrNameLst>
                                      </p:cBhvr>
                                      <p:to>
                                        <p:strVal val="visible"/>
                                      </p:to>
                                    </p:set>
                                    <p:anim calcmode="lin" valueType="num">
                                      <p:cBhvr additive="base">
                                        <p:cTn id="117" dur="100" fill="hold"/>
                                        <p:tgtEl>
                                          <p:spTgt spid="5">
                                            <p:txEl>
                                              <p:pRg st="24" end="24"/>
                                            </p:txEl>
                                          </p:spTgt>
                                        </p:tgtEl>
                                        <p:attrNameLst>
                                          <p:attrName>ppt_x</p:attrName>
                                        </p:attrNameLst>
                                      </p:cBhvr>
                                      <p:tavLst>
                                        <p:tav tm="0">
                                          <p:val>
                                            <p:strVal val="0-#ppt_w/2"/>
                                          </p:val>
                                        </p:tav>
                                        <p:tav tm="100000">
                                          <p:val>
                                            <p:strVal val="#ppt_x"/>
                                          </p:val>
                                        </p:tav>
                                      </p:tavLst>
                                    </p:anim>
                                    <p:anim calcmode="lin" valueType="num">
                                      <p:cBhvr additive="base">
                                        <p:cTn id="118" dur="100" fill="hold"/>
                                        <p:tgtEl>
                                          <p:spTgt spid="5">
                                            <p:txEl>
                                              <p:pRg st="24" end="24"/>
                                            </p:txEl>
                                          </p:spTgt>
                                        </p:tgtEl>
                                        <p:attrNameLst>
                                          <p:attrName>ppt_y</p:attrName>
                                        </p:attrNameLst>
                                      </p:cBhvr>
                                      <p:tavLst>
                                        <p:tav tm="0">
                                          <p:val>
                                            <p:strVal val="#ppt_y"/>
                                          </p:val>
                                        </p:tav>
                                        <p:tav tm="100000">
                                          <p:val>
                                            <p:strVal val="#ppt_y"/>
                                          </p:val>
                                        </p:tav>
                                      </p:tavLst>
                                    </p:anim>
                                  </p:childTnLst>
                                </p:cTn>
                              </p:par>
                            </p:childTnLst>
                          </p:cTn>
                        </p:par>
                        <p:par>
                          <p:cTn id="119" fill="hold">
                            <p:stCondLst>
                              <p:cond delay="2300"/>
                            </p:stCondLst>
                            <p:childTnLst>
                              <p:par>
                                <p:cTn id="120" presetID="2" presetClass="entr" presetSubtype="8" fill="hold" grpId="0" nodeType="afterEffect">
                                  <p:stCondLst>
                                    <p:cond delay="0"/>
                                  </p:stCondLst>
                                  <p:childTnLst>
                                    <p:set>
                                      <p:cBhvr>
                                        <p:cTn id="121" dur="1" fill="hold">
                                          <p:stCondLst>
                                            <p:cond delay="0"/>
                                          </p:stCondLst>
                                        </p:cTn>
                                        <p:tgtEl>
                                          <p:spTgt spid="5">
                                            <p:txEl>
                                              <p:pRg st="25" end="25"/>
                                            </p:txEl>
                                          </p:spTgt>
                                        </p:tgtEl>
                                        <p:attrNameLst>
                                          <p:attrName>style.visibility</p:attrName>
                                        </p:attrNameLst>
                                      </p:cBhvr>
                                      <p:to>
                                        <p:strVal val="visible"/>
                                      </p:to>
                                    </p:set>
                                    <p:anim calcmode="lin" valueType="num">
                                      <p:cBhvr additive="base">
                                        <p:cTn id="122" dur="100" fill="hold"/>
                                        <p:tgtEl>
                                          <p:spTgt spid="5">
                                            <p:txEl>
                                              <p:pRg st="25" end="25"/>
                                            </p:txEl>
                                          </p:spTgt>
                                        </p:tgtEl>
                                        <p:attrNameLst>
                                          <p:attrName>ppt_x</p:attrName>
                                        </p:attrNameLst>
                                      </p:cBhvr>
                                      <p:tavLst>
                                        <p:tav tm="0">
                                          <p:val>
                                            <p:strVal val="0-#ppt_w/2"/>
                                          </p:val>
                                        </p:tav>
                                        <p:tav tm="100000">
                                          <p:val>
                                            <p:strVal val="#ppt_x"/>
                                          </p:val>
                                        </p:tav>
                                      </p:tavLst>
                                    </p:anim>
                                    <p:anim calcmode="lin" valueType="num">
                                      <p:cBhvr additive="base">
                                        <p:cTn id="123" dur="100" fill="hold"/>
                                        <p:tgtEl>
                                          <p:spTgt spid="5">
                                            <p:txEl>
                                              <p:pRg st="25" end="25"/>
                                            </p:txEl>
                                          </p:spTgt>
                                        </p:tgtEl>
                                        <p:attrNameLst>
                                          <p:attrName>ppt_y</p:attrName>
                                        </p:attrNameLst>
                                      </p:cBhvr>
                                      <p:tavLst>
                                        <p:tav tm="0">
                                          <p:val>
                                            <p:strVal val="#ppt_y"/>
                                          </p:val>
                                        </p:tav>
                                        <p:tav tm="100000">
                                          <p:val>
                                            <p:strVal val="#ppt_y"/>
                                          </p:val>
                                        </p:tav>
                                      </p:tavLst>
                                    </p:anim>
                                  </p:childTnLst>
                                </p:cTn>
                              </p:par>
                            </p:childTnLst>
                          </p:cTn>
                        </p:par>
                        <p:par>
                          <p:cTn id="124" fill="hold">
                            <p:stCondLst>
                              <p:cond delay="2400"/>
                            </p:stCondLst>
                            <p:childTnLst>
                              <p:par>
                                <p:cTn id="125" presetID="2" presetClass="entr" presetSubtype="8" fill="hold" grpId="0" nodeType="afterEffect">
                                  <p:stCondLst>
                                    <p:cond delay="0"/>
                                  </p:stCondLst>
                                  <p:childTnLst>
                                    <p:set>
                                      <p:cBhvr>
                                        <p:cTn id="126" dur="1" fill="hold">
                                          <p:stCondLst>
                                            <p:cond delay="0"/>
                                          </p:stCondLst>
                                        </p:cTn>
                                        <p:tgtEl>
                                          <p:spTgt spid="5">
                                            <p:txEl>
                                              <p:pRg st="26" end="26"/>
                                            </p:txEl>
                                          </p:spTgt>
                                        </p:tgtEl>
                                        <p:attrNameLst>
                                          <p:attrName>style.visibility</p:attrName>
                                        </p:attrNameLst>
                                      </p:cBhvr>
                                      <p:to>
                                        <p:strVal val="visible"/>
                                      </p:to>
                                    </p:set>
                                    <p:anim calcmode="lin" valueType="num">
                                      <p:cBhvr additive="base">
                                        <p:cTn id="127" dur="100" fill="hold"/>
                                        <p:tgtEl>
                                          <p:spTgt spid="5">
                                            <p:txEl>
                                              <p:pRg st="26" end="26"/>
                                            </p:txEl>
                                          </p:spTgt>
                                        </p:tgtEl>
                                        <p:attrNameLst>
                                          <p:attrName>ppt_x</p:attrName>
                                        </p:attrNameLst>
                                      </p:cBhvr>
                                      <p:tavLst>
                                        <p:tav tm="0">
                                          <p:val>
                                            <p:strVal val="0-#ppt_w/2"/>
                                          </p:val>
                                        </p:tav>
                                        <p:tav tm="100000">
                                          <p:val>
                                            <p:strVal val="#ppt_x"/>
                                          </p:val>
                                        </p:tav>
                                      </p:tavLst>
                                    </p:anim>
                                    <p:anim calcmode="lin" valueType="num">
                                      <p:cBhvr additive="base">
                                        <p:cTn id="128" dur="100" fill="hold"/>
                                        <p:tgtEl>
                                          <p:spTgt spid="5">
                                            <p:txEl>
                                              <p:pRg st="26" end="26"/>
                                            </p:txEl>
                                          </p:spTgt>
                                        </p:tgtEl>
                                        <p:attrNameLst>
                                          <p:attrName>ppt_y</p:attrName>
                                        </p:attrNameLst>
                                      </p:cBhvr>
                                      <p:tavLst>
                                        <p:tav tm="0">
                                          <p:val>
                                            <p:strVal val="#ppt_y"/>
                                          </p:val>
                                        </p:tav>
                                        <p:tav tm="100000">
                                          <p:val>
                                            <p:strVal val="#ppt_y"/>
                                          </p:val>
                                        </p:tav>
                                      </p:tavLst>
                                    </p:anim>
                                  </p:childTnLst>
                                </p:cTn>
                              </p:par>
                            </p:childTnLst>
                          </p:cTn>
                        </p:par>
                        <p:par>
                          <p:cTn id="129" fill="hold">
                            <p:stCondLst>
                              <p:cond delay="2500"/>
                            </p:stCondLst>
                            <p:childTnLst>
                              <p:par>
                                <p:cTn id="130" presetID="2" presetClass="entr" presetSubtype="8" fill="hold" grpId="0" nodeType="afterEffect">
                                  <p:stCondLst>
                                    <p:cond delay="0"/>
                                  </p:stCondLst>
                                  <p:childTnLst>
                                    <p:set>
                                      <p:cBhvr>
                                        <p:cTn id="131" dur="1" fill="hold">
                                          <p:stCondLst>
                                            <p:cond delay="0"/>
                                          </p:stCondLst>
                                        </p:cTn>
                                        <p:tgtEl>
                                          <p:spTgt spid="5">
                                            <p:txEl>
                                              <p:pRg st="28" end="28"/>
                                            </p:txEl>
                                          </p:spTgt>
                                        </p:tgtEl>
                                        <p:attrNameLst>
                                          <p:attrName>style.visibility</p:attrName>
                                        </p:attrNameLst>
                                      </p:cBhvr>
                                      <p:to>
                                        <p:strVal val="visible"/>
                                      </p:to>
                                    </p:set>
                                    <p:anim calcmode="lin" valueType="num">
                                      <p:cBhvr additive="base">
                                        <p:cTn id="132" dur="100" fill="hold"/>
                                        <p:tgtEl>
                                          <p:spTgt spid="5">
                                            <p:txEl>
                                              <p:pRg st="28" end="28"/>
                                            </p:txEl>
                                          </p:spTgt>
                                        </p:tgtEl>
                                        <p:attrNameLst>
                                          <p:attrName>ppt_x</p:attrName>
                                        </p:attrNameLst>
                                      </p:cBhvr>
                                      <p:tavLst>
                                        <p:tav tm="0">
                                          <p:val>
                                            <p:strVal val="0-#ppt_w/2"/>
                                          </p:val>
                                        </p:tav>
                                        <p:tav tm="100000">
                                          <p:val>
                                            <p:strVal val="#ppt_x"/>
                                          </p:val>
                                        </p:tav>
                                      </p:tavLst>
                                    </p:anim>
                                    <p:anim calcmode="lin" valueType="num">
                                      <p:cBhvr additive="base">
                                        <p:cTn id="133" dur="100" fill="hold"/>
                                        <p:tgtEl>
                                          <p:spTgt spid="5">
                                            <p:txEl>
                                              <p:pRg st="28" end="28"/>
                                            </p:txEl>
                                          </p:spTgt>
                                        </p:tgtEl>
                                        <p:attrNameLst>
                                          <p:attrName>ppt_y</p:attrName>
                                        </p:attrNameLst>
                                      </p:cBhvr>
                                      <p:tavLst>
                                        <p:tav tm="0">
                                          <p:val>
                                            <p:strVal val="#ppt_y"/>
                                          </p:val>
                                        </p:tav>
                                        <p:tav tm="100000">
                                          <p:val>
                                            <p:strVal val="#ppt_y"/>
                                          </p:val>
                                        </p:tav>
                                      </p:tavLst>
                                    </p:anim>
                                  </p:childTnLst>
                                </p:cTn>
                              </p:par>
                            </p:childTnLst>
                          </p:cTn>
                        </p:par>
                        <p:par>
                          <p:cTn id="134" fill="hold">
                            <p:stCondLst>
                              <p:cond delay="2600"/>
                            </p:stCondLst>
                            <p:childTnLst>
                              <p:par>
                                <p:cTn id="135" presetID="2" presetClass="entr" presetSubtype="8" fill="hold" grpId="0" nodeType="afterEffect">
                                  <p:stCondLst>
                                    <p:cond delay="0"/>
                                  </p:stCondLst>
                                  <p:childTnLst>
                                    <p:set>
                                      <p:cBhvr>
                                        <p:cTn id="136" dur="1" fill="hold">
                                          <p:stCondLst>
                                            <p:cond delay="0"/>
                                          </p:stCondLst>
                                        </p:cTn>
                                        <p:tgtEl>
                                          <p:spTgt spid="5">
                                            <p:txEl>
                                              <p:pRg st="29" end="29"/>
                                            </p:txEl>
                                          </p:spTgt>
                                        </p:tgtEl>
                                        <p:attrNameLst>
                                          <p:attrName>style.visibility</p:attrName>
                                        </p:attrNameLst>
                                      </p:cBhvr>
                                      <p:to>
                                        <p:strVal val="visible"/>
                                      </p:to>
                                    </p:set>
                                    <p:anim calcmode="lin" valueType="num">
                                      <p:cBhvr additive="base">
                                        <p:cTn id="137" dur="100" fill="hold"/>
                                        <p:tgtEl>
                                          <p:spTgt spid="5">
                                            <p:txEl>
                                              <p:pRg st="29" end="29"/>
                                            </p:txEl>
                                          </p:spTgt>
                                        </p:tgtEl>
                                        <p:attrNameLst>
                                          <p:attrName>ppt_x</p:attrName>
                                        </p:attrNameLst>
                                      </p:cBhvr>
                                      <p:tavLst>
                                        <p:tav tm="0">
                                          <p:val>
                                            <p:strVal val="0-#ppt_w/2"/>
                                          </p:val>
                                        </p:tav>
                                        <p:tav tm="100000">
                                          <p:val>
                                            <p:strVal val="#ppt_x"/>
                                          </p:val>
                                        </p:tav>
                                      </p:tavLst>
                                    </p:anim>
                                    <p:anim calcmode="lin" valueType="num">
                                      <p:cBhvr additive="base">
                                        <p:cTn id="138" dur="100" fill="hold"/>
                                        <p:tgtEl>
                                          <p:spTgt spid="5">
                                            <p:txEl>
                                              <p:pRg st="29" end="29"/>
                                            </p:txEl>
                                          </p:spTgt>
                                        </p:tgtEl>
                                        <p:attrNameLst>
                                          <p:attrName>ppt_y</p:attrName>
                                        </p:attrNameLst>
                                      </p:cBhvr>
                                      <p:tavLst>
                                        <p:tav tm="0">
                                          <p:val>
                                            <p:strVal val="#ppt_y"/>
                                          </p:val>
                                        </p:tav>
                                        <p:tav tm="100000">
                                          <p:val>
                                            <p:strVal val="#ppt_y"/>
                                          </p:val>
                                        </p:tav>
                                      </p:tavLst>
                                    </p:anim>
                                  </p:childTnLst>
                                </p:cTn>
                              </p:par>
                            </p:childTnLst>
                          </p:cTn>
                        </p:par>
                        <p:par>
                          <p:cTn id="139" fill="hold">
                            <p:stCondLst>
                              <p:cond delay="2700"/>
                            </p:stCondLst>
                            <p:childTnLst>
                              <p:par>
                                <p:cTn id="140" presetID="2" presetClass="entr" presetSubtype="8" fill="hold" grpId="0" nodeType="afterEffect">
                                  <p:stCondLst>
                                    <p:cond delay="0"/>
                                  </p:stCondLst>
                                  <p:childTnLst>
                                    <p:set>
                                      <p:cBhvr>
                                        <p:cTn id="141" dur="1" fill="hold">
                                          <p:stCondLst>
                                            <p:cond delay="0"/>
                                          </p:stCondLst>
                                        </p:cTn>
                                        <p:tgtEl>
                                          <p:spTgt spid="5">
                                            <p:txEl>
                                              <p:pRg st="30" end="30"/>
                                            </p:txEl>
                                          </p:spTgt>
                                        </p:tgtEl>
                                        <p:attrNameLst>
                                          <p:attrName>style.visibility</p:attrName>
                                        </p:attrNameLst>
                                      </p:cBhvr>
                                      <p:to>
                                        <p:strVal val="visible"/>
                                      </p:to>
                                    </p:set>
                                    <p:anim calcmode="lin" valueType="num">
                                      <p:cBhvr additive="base">
                                        <p:cTn id="142" dur="100" fill="hold"/>
                                        <p:tgtEl>
                                          <p:spTgt spid="5">
                                            <p:txEl>
                                              <p:pRg st="30" end="30"/>
                                            </p:txEl>
                                          </p:spTgt>
                                        </p:tgtEl>
                                        <p:attrNameLst>
                                          <p:attrName>ppt_x</p:attrName>
                                        </p:attrNameLst>
                                      </p:cBhvr>
                                      <p:tavLst>
                                        <p:tav tm="0">
                                          <p:val>
                                            <p:strVal val="0-#ppt_w/2"/>
                                          </p:val>
                                        </p:tav>
                                        <p:tav tm="100000">
                                          <p:val>
                                            <p:strVal val="#ppt_x"/>
                                          </p:val>
                                        </p:tav>
                                      </p:tavLst>
                                    </p:anim>
                                    <p:anim calcmode="lin" valueType="num">
                                      <p:cBhvr additive="base">
                                        <p:cTn id="143" dur="100" fill="hold"/>
                                        <p:tgtEl>
                                          <p:spTgt spid="5">
                                            <p:txEl>
                                              <p:pRg st="30" end="30"/>
                                            </p:txEl>
                                          </p:spTgt>
                                        </p:tgtEl>
                                        <p:attrNameLst>
                                          <p:attrName>ppt_y</p:attrName>
                                        </p:attrNameLst>
                                      </p:cBhvr>
                                      <p:tavLst>
                                        <p:tav tm="0">
                                          <p:val>
                                            <p:strVal val="#ppt_y"/>
                                          </p:val>
                                        </p:tav>
                                        <p:tav tm="100000">
                                          <p:val>
                                            <p:strVal val="#ppt_y"/>
                                          </p:val>
                                        </p:tav>
                                      </p:tavLst>
                                    </p:anim>
                                  </p:childTnLst>
                                </p:cTn>
                              </p:par>
                            </p:childTnLst>
                          </p:cTn>
                        </p:par>
                        <p:par>
                          <p:cTn id="144" fill="hold">
                            <p:stCondLst>
                              <p:cond delay="2800"/>
                            </p:stCondLst>
                            <p:childTnLst>
                              <p:par>
                                <p:cTn id="145" presetID="2" presetClass="entr" presetSubtype="8" fill="hold" grpId="0" nodeType="afterEffect">
                                  <p:stCondLst>
                                    <p:cond delay="0"/>
                                  </p:stCondLst>
                                  <p:childTnLst>
                                    <p:set>
                                      <p:cBhvr>
                                        <p:cTn id="146" dur="1" fill="hold">
                                          <p:stCondLst>
                                            <p:cond delay="0"/>
                                          </p:stCondLst>
                                        </p:cTn>
                                        <p:tgtEl>
                                          <p:spTgt spid="5">
                                            <p:txEl>
                                              <p:pRg st="31" end="31"/>
                                            </p:txEl>
                                          </p:spTgt>
                                        </p:tgtEl>
                                        <p:attrNameLst>
                                          <p:attrName>style.visibility</p:attrName>
                                        </p:attrNameLst>
                                      </p:cBhvr>
                                      <p:to>
                                        <p:strVal val="visible"/>
                                      </p:to>
                                    </p:set>
                                    <p:anim calcmode="lin" valueType="num">
                                      <p:cBhvr additive="base">
                                        <p:cTn id="147" dur="100" fill="hold"/>
                                        <p:tgtEl>
                                          <p:spTgt spid="5">
                                            <p:txEl>
                                              <p:pRg st="31" end="31"/>
                                            </p:txEl>
                                          </p:spTgt>
                                        </p:tgtEl>
                                        <p:attrNameLst>
                                          <p:attrName>ppt_x</p:attrName>
                                        </p:attrNameLst>
                                      </p:cBhvr>
                                      <p:tavLst>
                                        <p:tav tm="0">
                                          <p:val>
                                            <p:strVal val="0-#ppt_w/2"/>
                                          </p:val>
                                        </p:tav>
                                        <p:tav tm="100000">
                                          <p:val>
                                            <p:strVal val="#ppt_x"/>
                                          </p:val>
                                        </p:tav>
                                      </p:tavLst>
                                    </p:anim>
                                    <p:anim calcmode="lin" valueType="num">
                                      <p:cBhvr additive="base">
                                        <p:cTn id="148" dur="100" fill="hold"/>
                                        <p:tgtEl>
                                          <p:spTgt spid="5">
                                            <p:txEl>
                                              <p:pRg st="31" end="31"/>
                                            </p:txEl>
                                          </p:spTgt>
                                        </p:tgtEl>
                                        <p:attrNameLst>
                                          <p:attrName>ppt_y</p:attrName>
                                        </p:attrNameLst>
                                      </p:cBhvr>
                                      <p:tavLst>
                                        <p:tav tm="0">
                                          <p:val>
                                            <p:strVal val="#ppt_y"/>
                                          </p:val>
                                        </p:tav>
                                        <p:tav tm="100000">
                                          <p:val>
                                            <p:strVal val="#ppt_y"/>
                                          </p:val>
                                        </p:tav>
                                      </p:tavLst>
                                    </p:anim>
                                  </p:childTnLst>
                                </p:cTn>
                              </p:par>
                            </p:childTnLst>
                          </p:cTn>
                        </p:par>
                        <p:par>
                          <p:cTn id="149" fill="hold">
                            <p:stCondLst>
                              <p:cond delay="2900"/>
                            </p:stCondLst>
                            <p:childTnLst>
                              <p:par>
                                <p:cTn id="150" presetID="2" presetClass="entr" presetSubtype="8" fill="hold" grpId="0" nodeType="afterEffect">
                                  <p:stCondLst>
                                    <p:cond delay="0"/>
                                  </p:stCondLst>
                                  <p:childTnLst>
                                    <p:set>
                                      <p:cBhvr>
                                        <p:cTn id="151" dur="1" fill="hold">
                                          <p:stCondLst>
                                            <p:cond delay="0"/>
                                          </p:stCondLst>
                                        </p:cTn>
                                        <p:tgtEl>
                                          <p:spTgt spid="5">
                                            <p:txEl>
                                              <p:pRg st="32" end="32"/>
                                            </p:txEl>
                                          </p:spTgt>
                                        </p:tgtEl>
                                        <p:attrNameLst>
                                          <p:attrName>style.visibility</p:attrName>
                                        </p:attrNameLst>
                                      </p:cBhvr>
                                      <p:to>
                                        <p:strVal val="visible"/>
                                      </p:to>
                                    </p:set>
                                    <p:anim calcmode="lin" valueType="num">
                                      <p:cBhvr additive="base">
                                        <p:cTn id="152" dur="100" fill="hold"/>
                                        <p:tgtEl>
                                          <p:spTgt spid="5">
                                            <p:txEl>
                                              <p:pRg st="32" end="32"/>
                                            </p:txEl>
                                          </p:spTgt>
                                        </p:tgtEl>
                                        <p:attrNameLst>
                                          <p:attrName>ppt_x</p:attrName>
                                        </p:attrNameLst>
                                      </p:cBhvr>
                                      <p:tavLst>
                                        <p:tav tm="0">
                                          <p:val>
                                            <p:strVal val="0-#ppt_w/2"/>
                                          </p:val>
                                        </p:tav>
                                        <p:tav tm="100000">
                                          <p:val>
                                            <p:strVal val="#ppt_x"/>
                                          </p:val>
                                        </p:tav>
                                      </p:tavLst>
                                    </p:anim>
                                    <p:anim calcmode="lin" valueType="num">
                                      <p:cBhvr additive="base">
                                        <p:cTn id="153" dur="100" fill="hold"/>
                                        <p:tgtEl>
                                          <p:spTgt spid="5">
                                            <p:txEl>
                                              <p:pRg st="32" end="32"/>
                                            </p:txEl>
                                          </p:spTgt>
                                        </p:tgtEl>
                                        <p:attrNameLst>
                                          <p:attrName>ppt_y</p:attrName>
                                        </p:attrNameLst>
                                      </p:cBhvr>
                                      <p:tavLst>
                                        <p:tav tm="0">
                                          <p:val>
                                            <p:strVal val="#ppt_y"/>
                                          </p:val>
                                        </p:tav>
                                        <p:tav tm="100000">
                                          <p:val>
                                            <p:strVal val="#ppt_y"/>
                                          </p:val>
                                        </p:tav>
                                      </p:tavLst>
                                    </p:anim>
                                  </p:childTnLst>
                                </p:cTn>
                              </p:par>
                            </p:childTnLst>
                          </p:cTn>
                        </p:par>
                        <p:par>
                          <p:cTn id="154" fill="hold">
                            <p:stCondLst>
                              <p:cond delay="3000"/>
                            </p:stCondLst>
                            <p:childTnLst>
                              <p:par>
                                <p:cTn id="155" presetID="2" presetClass="entr" presetSubtype="8" fill="hold" grpId="0" nodeType="afterEffect">
                                  <p:stCondLst>
                                    <p:cond delay="0"/>
                                  </p:stCondLst>
                                  <p:childTnLst>
                                    <p:set>
                                      <p:cBhvr>
                                        <p:cTn id="156" dur="1" fill="hold">
                                          <p:stCondLst>
                                            <p:cond delay="0"/>
                                          </p:stCondLst>
                                        </p:cTn>
                                        <p:tgtEl>
                                          <p:spTgt spid="5">
                                            <p:txEl>
                                              <p:pRg st="33" end="33"/>
                                            </p:txEl>
                                          </p:spTgt>
                                        </p:tgtEl>
                                        <p:attrNameLst>
                                          <p:attrName>style.visibility</p:attrName>
                                        </p:attrNameLst>
                                      </p:cBhvr>
                                      <p:to>
                                        <p:strVal val="visible"/>
                                      </p:to>
                                    </p:set>
                                    <p:anim calcmode="lin" valueType="num">
                                      <p:cBhvr additive="base">
                                        <p:cTn id="157" dur="100" fill="hold"/>
                                        <p:tgtEl>
                                          <p:spTgt spid="5">
                                            <p:txEl>
                                              <p:pRg st="33" end="33"/>
                                            </p:txEl>
                                          </p:spTgt>
                                        </p:tgtEl>
                                        <p:attrNameLst>
                                          <p:attrName>ppt_x</p:attrName>
                                        </p:attrNameLst>
                                      </p:cBhvr>
                                      <p:tavLst>
                                        <p:tav tm="0">
                                          <p:val>
                                            <p:strVal val="0-#ppt_w/2"/>
                                          </p:val>
                                        </p:tav>
                                        <p:tav tm="100000">
                                          <p:val>
                                            <p:strVal val="#ppt_x"/>
                                          </p:val>
                                        </p:tav>
                                      </p:tavLst>
                                    </p:anim>
                                    <p:anim calcmode="lin" valueType="num">
                                      <p:cBhvr additive="base">
                                        <p:cTn id="158" dur="100" fill="hold"/>
                                        <p:tgtEl>
                                          <p:spTgt spid="5">
                                            <p:txEl>
                                              <p:pRg st="33" end="33"/>
                                            </p:txEl>
                                          </p:spTgt>
                                        </p:tgtEl>
                                        <p:attrNameLst>
                                          <p:attrName>ppt_y</p:attrName>
                                        </p:attrNameLst>
                                      </p:cBhvr>
                                      <p:tavLst>
                                        <p:tav tm="0">
                                          <p:val>
                                            <p:strVal val="#ppt_y"/>
                                          </p:val>
                                        </p:tav>
                                        <p:tav tm="100000">
                                          <p:val>
                                            <p:strVal val="#ppt_y"/>
                                          </p:val>
                                        </p:tav>
                                      </p:tavLst>
                                    </p:anim>
                                  </p:childTnLst>
                                </p:cTn>
                              </p:par>
                            </p:childTnLst>
                          </p:cTn>
                        </p:par>
                        <p:par>
                          <p:cTn id="159" fill="hold">
                            <p:stCondLst>
                              <p:cond delay="3100"/>
                            </p:stCondLst>
                            <p:childTnLst>
                              <p:par>
                                <p:cTn id="160" presetID="2" presetClass="entr" presetSubtype="8" fill="hold" grpId="0" nodeType="afterEffect">
                                  <p:stCondLst>
                                    <p:cond delay="0"/>
                                  </p:stCondLst>
                                  <p:childTnLst>
                                    <p:set>
                                      <p:cBhvr>
                                        <p:cTn id="161" dur="1" fill="hold">
                                          <p:stCondLst>
                                            <p:cond delay="0"/>
                                          </p:stCondLst>
                                        </p:cTn>
                                        <p:tgtEl>
                                          <p:spTgt spid="5">
                                            <p:txEl>
                                              <p:pRg st="34" end="34"/>
                                            </p:txEl>
                                          </p:spTgt>
                                        </p:tgtEl>
                                        <p:attrNameLst>
                                          <p:attrName>style.visibility</p:attrName>
                                        </p:attrNameLst>
                                      </p:cBhvr>
                                      <p:to>
                                        <p:strVal val="visible"/>
                                      </p:to>
                                    </p:set>
                                    <p:anim calcmode="lin" valueType="num">
                                      <p:cBhvr additive="base">
                                        <p:cTn id="162" dur="100" fill="hold"/>
                                        <p:tgtEl>
                                          <p:spTgt spid="5">
                                            <p:txEl>
                                              <p:pRg st="34" end="34"/>
                                            </p:txEl>
                                          </p:spTgt>
                                        </p:tgtEl>
                                        <p:attrNameLst>
                                          <p:attrName>ppt_x</p:attrName>
                                        </p:attrNameLst>
                                      </p:cBhvr>
                                      <p:tavLst>
                                        <p:tav tm="0">
                                          <p:val>
                                            <p:strVal val="0-#ppt_w/2"/>
                                          </p:val>
                                        </p:tav>
                                        <p:tav tm="100000">
                                          <p:val>
                                            <p:strVal val="#ppt_x"/>
                                          </p:val>
                                        </p:tav>
                                      </p:tavLst>
                                    </p:anim>
                                    <p:anim calcmode="lin" valueType="num">
                                      <p:cBhvr additive="base">
                                        <p:cTn id="163" dur="100" fill="hold"/>
                                        <p:tgtEl>
                                          <p:spTgt spid="5">
                                            <p:txEl>
                                              <p:pRg st="34" end="34"/>
                                            </p:txEl>
                                          </p:spTgt>
                                        </p:tgtEl>
                                        <p:attrNameLst>
                                          <p:attrName>ppt_y</p:attrName>
                                        </p:attrNameLst>
                                      </p:cBhvr>
                                      <p:tavLst>
                                        <p:tav tm="0">
                                          <p:val>
                                            <p:strVal val="#ppt_y"/>
                                          </p:val>
                                        </p:tav>
                                        <p:tav tm="100000">
                                          <p:val>
                                            <p:strVal val="#ppt_y"/>
                                          </p:val>
                                        </p:tav>
                                      </p:tavLst>
                                    </p:anim>
                                  </p:childTnLst>
                                </p:cTn>
                              </p:par>
                            </p:childTnLst>
                          </p:cTn>
                        </p:par>
                        <p:par>
                          <p:cTn id="164" fill="hold">
                            <p:stCondLst>
                              <p:cond delay="3200"/>
                            </p:stCondLst>
                            <p:childTnLst>
                              <p:par>
                                <p:cTn id="165" presetID="2" presetClass="entr" presetSubtype="8" fill="hold" grpId="0" nodeType="afterEffect">
                                  <p:stCondLst>
                                    <p:cond delay="0"/>
                                  </p:stCondLst>
                                  <p:childTnLst>
                                    <p:set>
                                      <p:cBhvr>
                                        <p:cTn id="166" dur="1" fill="hold">
                                          <p:stCondLst>
                                            <p:cond delay="0"/>
                                          </p:stCondLst>
                                        </p:cTn>
                                        <p:tgtEl>
                                          <p:spTgt spid="5">
                                            <p:txEl>
                                              <p:pRg st="35" end="35"/>
                                            </p:txEl>
                                          </p:spTgt>
                                        </p:tgtEl>
                                        <p:attrNameLst>
                                          <p:attrName>style.visibility</p:attrName>
                                        </p:attrNameLst>
                                      </p:cBhvr>
                                      <p:to>
                                        <p:strVal val="visible"/>
                                      </p:to>
                                    </p:set>
                                    <p:anim calcmode="lin" valueType="num">
                                      <p:cBhvr additive="base">
                                        <p:cTn id="167" dur="100" fill="hold"/>
                                        <p:tgtEl>
                                          <p:spTgt spid="5">
                                            <p:txEl>
                                              <p:pRg st="35" end="35"/>
                                            </p:txEl>
                                          </p:spTgt>
                                        </p:tgtEl>
                                        <p:attrNameLst>
                                          <p:attrName>ppt_x</p:attrName>
                                        </p:attrNameLst>
                                      </p:cBhvr>
                                      <p:tavLst>
                                        <p:tav tm="0">
                                          <p:val>
                                            <p:strVal val="0-#ppt_w/2"/>
                                          </p:val>
                                        </p:tav>
                                        <p:tav tm="100000">
                                          <p:val>
                                            <p:strVal val="#ppt_x"/>
                                          </p:val>
                                        </p:tav>
                                      </p:tavLst>
                                    </p:anim>
                                    <p:anim calcmode="lin" valueType="num">
                                      <p:cBhvr additive="base">
                                        <p:cTn id="168" dur="100" fill="hold"/>
                                        <p:tgtEl>
                                          <p:spTgt spid="5">
                                            <p:txEl>
                                              <p:pRg st="35" end="35"/>
                                            </p:txEl>
                                          </p:spTgt>
                                        </p:tgtEl>
                                        <p:attrNameLst>
                                          <p:attrName>ppt_y</p:attrName>
                                        </p:attrNameLst>
                                      </p:cBhvr>
                                      <p:tavLst>
                                        <p:tav tm="0">
                                          <p:val>
                                            <p:strVal val="#ppt_y"/>
                                          </p:val>
                                        </p:tav>
                                        <p:tav tm="100000">
                                          <p:val>
                                            <p:strVal val="#ppt_y"/>
                                          </p:val>
                                        </p:tav>
                                      </p:tavLst>
                                    </p:anim>
                                  </p:childTnLst>
                                </p:cTn>
                              </p:par>
                            </p:childTnLst>
                          </p:cTn>
                        </p:par>
                        <p:par>
                          <p:cTn id="169" fill="hold">
                            <p:stCondLst>
                              <p:cond delay="3300"/>
                            </p:stCondLst>
                            <p:childTnLst>
                              <p:par>
                                <p:cTn id="170" presetID="2" presetClass="entr" presetSubtype="8" fill="hold" grpId="0" nodeType="afterEffect">
                                  <p:stCondLst>
                                    <p:cond delay="0"/>
                                  </p:stCondLst>
                                  <p:childTnLst>
                                    <p:set>
                                      <p:cBhvr>
                                        <p:cTn id="171" dur="1" fill="hold">
                                          <p:stCondLst>
                                            <p:cond delay="0"/>
                                          </p:stCondLst>
                                        </p:cTn>
                                        <p:tgtEl>
                                          <p:spTgt spid="5">
                                            <p:txEl>
                                              <p:pRg st="36" end="36"/>
                                            </p:txEl>
                                          </p:spTgt>
                                        </p:tgtEl>
                                        <p:attrNameLst>
                                          <p:attrName>style.visibility</p:attrName>
                                        </p:attrNameLst>
                                      </p:cBhvr>
                                      <p:to>
                                        <p:strVal val="visible"/>
                                      </p:to>
                                    </p:set>
                                    <p:anim calcmode="lin" valueType="num">
                                      <p:cBhvr additive="base">
                                        <p:cTn id="172" dur="100" fill="hold"/>
                                        <p:tgtEl>
                                          <p:spTgt spid="5">
                                            <p:txEl>
                                              <p:pRg st="36" end="36"/>
                                            </p:txEl>
                                          </p:spTgt>
                                        </p:tgtEl>
                                        <p:attrNameLst>
                                          <p:attrName>ppt_x</p:attrName>
                                        </p:attrNameLst>
                                      </p:cBhvr>
                                      <p:tavLst>
                                        <p:tav tm="0">
                                          <p:val>
                                            <p:strVal val="0-#ppt_w/2"/>
                                          </p:val>
                                        </p:tav>
                                        <p:tav tm="100000">
                                          <p:val>
                                            <p:strVal val="#ppt_x"/>
                                          </p:val>
                                        </p:tav>
                                      </p:tavLst>
                                    </p:anim>
                                    <p:anim calcmode="lin" valueType="num">
                                      <p:cBhvr additive="base">
                                        <p:cTn id="173" dur="100" fill="hold"/>
                                        <p:tgtEl>
                                          <p:spTgt spid="5">
                                            <p:txEl>
                                              <p:pRg st="36" end="36"/>
                                            </p:txEl>
                                          </p:spTgt>
                                        </p:tgtEl>
                                        <p:attrNameLst>
                                          <p:attrName>ppt_y</p:attrName>
                                        </p:attrNameLst>
                                      </p:cBhvr>
                                      <p:tavLst>
                                        <p:tav tm="0">
                                          <p:val>
                                            <p:strVal val="#ppt_y"/>
                                          </p:val>
                                        </p:tav>
                                        <p:tav tm="100000">
                                          <p:val>
                                            <p:strVal val="#ppt_y"/>
                                          </p:val>
                                        </p:tav>
                                      </p:tavLst>
                                    </p:anim>
                                  </p:childTnLst>
                                </p:cTn>
                              </p:par>
                            </p:childTnLst>
                          </p:cTn>
                        </p:par>
                        <p:par>
                          <p:cTn id="174" fill="hold">
                            <p:stCondLst>
                              <p:cond delay="3400"/>
                            </p:stCondLst>
                            <p:childTnLst>
                              <p:par>
                                <p:cTn id="175" presetID="2" presetClass="entr" presetSubtype="2" fill="hold" grpId="0" nodeType="afterEffect">
                                  <p:stCondLst>
                                    <p:cond delay="0"/>
                                  </p:stCondLst>
                                  <p:childTnLst>
                                    <p:set>
                                      <p:cBhvr>
                                        <p:cTn id="176" dur="1" fill="hold">
                                          <p:stCondLst>
                                            <p:cond delay="0"/>
                                          </p:stCondLst>
                                        </p:cTn>
                                        <p:tgtEl>
                                          <p:spTgt spid="7">
                                            <p:txEl>
                                              <p:pRg st="0" end="0"/>
                                            </p:txEl>
                                          </p:spTgt>
                                        </p:tgtEl>
                                        <p:attrNameLst>
                                          <p:attrName>style.visibility</p:attrName>
                                        </p:attrNameLst>
                                      </p:cBhvr>
                                      <p:to>
                                        <p:strVal val="visible"/>
                                      </p:to>
                                    </p:set>
                                    <p:anim calcmode="lin" valueType="num">
                                      <p:cBhvr additive="base">
                                        <p:cTn id="177" dur="1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78" dur="1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par>
                          <p:cTn id="179" fill="hold">
                            <p:stCondLst>
                              <p:cond delay="3500"/>
                            </p:stCondLst>
                            <p:childTnLst>
                              <p:par>
                                <p:cTn id="180" presetID="2" presetClass="entr" presetSubtype="2" fill="hold" grpId="0" nodeType="afterEffect">
                                  <p:stCondLst>
                                    <p:cond delay="0"/>
                                  </p:stCondLst>
                                  <p:childTnLst>
                                    <p:set>
                                      <p:cBhvr>
                                        <p:cTn id="181" dur="1" fill="hold">
                                          <p:stCondLst>
                                            <p:cond delay="0"/>
                                          </p:stCondLst>
                                        </p:cTn>
                                        <p:tgtEl>
                                          <p:spTgt spid="7">
                                            <p:txEl>
                                              <p:pRg st="1" end="1"/>
                                            </p:txEl>
                                          </p:spTgt>
                                        </p:tgtEl>
                                        <p:attrNameLst>
                                          <p:attrName>style.visibility</p:attrName>
                                        </p:attrNameLst>
                                      </p:cBhvr>
                                      <p:to>
                                        <p:strVal val="visible"/>
                                      </p:to>
                                    </p:set>
                                    <p:anim calcmode="lin" valueType="num">
                                      <p:cBhvr additive="base">
                                        <p:cTn id="182" dur="1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183" dur="1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par>
                          <p:cTn id="184" fill="hold">
                            <p:stCondLst>
                              <p:cond delay="3600"/>
                            </p:stCondLst>
                            <p:childTnLst>
                              <p:par>
                                <p:cTn id="185" presetID="2" presetClass="entr" presetSubtype="2" fill="hold" grpId="0" nodeType="afterEffect">
                                  <p:stCondLst>
                                    <p:cond delay="0"/>
                                  </p:stCondLst>
                                  <p:childTnLst>
                                    <p:set>
                                      <p:cBhvr>
                                        <p:cTn id="186" dur="1" fill="hold">
                                          <p:stCondLst>
                                            <p:cond delay="0"/>
                                          </p:stCondLst>
                                        </p:cTn>
                                        <p:tgtEl>
                                          <p:spTgt spid="7">
                                            <p:txEl>
                                              <p:pRg st="2" end="2"/>
                                            </p:txEl>
                                          </p:spTgt>
                                        </p:tgtEl>
                                        <p:attrNameLst>
                                          <p:attrName>style.visibility</p:attrName>
                                        </p:attrNameLst>
                                      </p:cBhvr>
                                      <p:to>
                                        <p:strVal val="visible"/>
                                      </p:to>
                                    </p:set>
                                    <p:anim calcmode="lin" valueType="num">
                                      <p:cBhvr additive="base">
                                        <p:cTn id="187" dur="1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188" dur="1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par>
                          <p:cTn id="189" fill="hold">
                            <p:stCondLst>
                              <p:cond delay="3700"/>
                            </p:stCondLst>
                            <p:childTnLst>
                              <p:par>
                                <p:cTn id="190" presetID="2" presetClass="entr" presetSubtype="2" fill="hold" grpId="0" nodeType="afterEffect">
                                  <p:stCondLst>
                                    <p:cond delay="0"/>
                                  </p:stCondLst>
                                  <p:childTnLst>
                                    <p:set>
                                      <p:cBhvr>
                                        <p:cTn id="191" dur="1" fill="hold">
                                          <p:stCondLst>
                                            <p:cond delay="0"/>
                                          </p:stCondLst>
                                        </p:cTn>
                                        <p:tgtEl>
                                          <p:spTgt spid="7">
                                            <p:txEl>
                                              <p:pRg st="3" end="3"/>
                                            </p:txEl>
                                          </p:spTgt>
                                        </p:tgtEl>
                                        <p:attrNameLst>
                                          <p:attrName>style.visibility</p:attrName>
                                        </p:attrNameLst>
                                      </p:cBhvr>
                                      <p:to>
                                        <p:strVal val="visible"/>
                                      </p:to>
                                    </p:set>
                                    <p:anim calcmode="lin" valueType="num">
                                      <p:cBhvr additive="base">
                                        <p:cTn id="192" dur="1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193" dur="1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par>
                          <p:cTn id="194" fill="hold">
                            <p:stCondLst>
                              <p:cond delay="3800"/>
                            </p:stCondLst>
                            <p:childTnLst>
                              <p:par>
                                <p:cTn id="195" presetID="2" presetClass="entr" presetSubtype="2" fill="hold" grpId="0" nodeType="afterEffect">
                                  <p:stCondLst>
                                    <p:cond delay="0"/>
                                  </p:stCondLst>
                                  <p:childTnLst>
                                    <p:set>
                                      <p:cBhvr>
                                        <p:cTn id="196" dur="1" fill="hold">
                                          <p:stCondLst>
                                            <p:cond delay="0"/>
                                          </p:stCondLst>
                                        </p:cTn>
                                        <p:tgtEl>
                                          <p:spTgt spid="7">
                                            <p:txEl>
                                              <p:pRg st="4" end="4"/>
                                            </p:txEl>
                                          </p:spTgt>
                                        </p:tgtEl>
                                        <p:attrNameLst>
                                          <p:attrName>style.visibility</p:attrName>
                                        </p:attrNameLst>
                                      </p:cBhvr>
                                      <p:to>
                                        <p:strVal val="visible"/>
                                      </p:to>
                                    </p:set>
                                    <p:anim calcmode="lin" valueType="num">
                                      <p:cBhvr additive="base">
                                        <p:cTn id="197" dur="1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198" dur="1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par>
                          <p:cTn id="199" fill="hold">
                            <p:stCondLst>
                              <p:cond delay="3900"/>
                            </p:stCondLst>
                            <p:childTnLst>
                              <p:par>
                                <p:cTn id="200" presetID="2" presetClass="entr" presetSubtype="2" fill="hold" grpId="0" nodeType="afterEffect">
                                  <p:stCondLst>
                                    <p:cond delay="0"/>
                                  </p:stCondLst>
                                  <p:childTnLst>
                                    <p:set>
                                      <p:cBhvr>
                                        <p:cTn id="201" dur="1" fill="hold">
                                          <p:stCondLst>
                                            <p:cond delay="0"/>
                                          </p:stCondLst>
                                        </p:cTn>
                                        <p:tgtEl>
                                          <p:spTgt spid="7">
                                            <p:txEl>
                                              <p:pRg st="5" end="5"/>
                                            </p:txEl>
                                          </p:spTgt>
                                        </p:tgtEl>
                                        <p:attrNameLst>
                                          <p:attrName>style.visibility</p:attrName>
                                        </p:attrNameLst>
                                      </p:cBhvr>
                                      <p:to>
                                        <p:strVal val="visible"/>
                                      </p:to>
                                    </p:set>
                                    <p:anim calcmode="lin" valueType="num">
                                      <p:cBhvr additive="base">
                                        <p:cTn id="202" dur="100" fill="hold"/>
                                        <p:tgtEl>
                                          <p:spTgt spid="7">
                                            <p:txEl>
                                              <p:pRg st="5" end="5"/>
                                            </p:txEl>
                                          </p:spTgt>
                                        </p:tgtEl>
                                        <p:attrNameLst>
                                          <p:attrName>ppt_x</p:attrName>
                                        </p:attrNameLst>
                                      </p:cBhvr>
                                      <p:tavLst>
                                        <p:tav tm="0">
                                          <p:val>
                                            <p:strVal val="1+#ppt_w/2"/>
                                          </p:val>
                                        </p:tav>
                                        <p:tav tm="100000">
                                          <p:val>
                                            <p:strVal val="#ppt_x"/>
                                          </p:val>
                                        </p:tav>
                                      </p:tavLst>
                                    </p:anim>
                                    <p:anim calcmode="lin" valueType="num">
                                      <p:cBhvr additive="base">
                                        <p:cTn id="203" dur="1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par>
                          <p:cTn id="204" fill="hold">
                            <p:stCondLst>
                              <p:cond delay="4000"/>
                            </p:stCondLst>
                            <p:childTnLst>
                              <p:par>
                                <p:cTn id="205" presetID="2" presetClass="entr" presetSubtype="2" fill="hold" grpId="0" nodeType="afterEffect">
                                  <p:stCondLst>
                                    <p:cond delay="0"/>
                                  </p:stCondLst>
                                  <p:childTnLst>
                                    <p:set>
                                      <p:cBhvr>
                                        <p:cTn id="206" dur="1" fill="hold">
                                          <p:stCondLst>
                                            <p:cond delay="0"/>
                                          </p:stCondLst>
                                        </p:cTn>
                                        <p:tgtEl>
                                          <p:spTgt spid="7">
                                            <p:txEl>
                                              <p:pRg st="6" end="6"/>
                                            </p:txEl>
                                          </p:spTgt>
                                        </p:tgtEl>
                                        <p:attrNameLst>
                                          <p:attrName>style.visibility</p:attrName>
                                        </p:attrNameLst>
                                      </p:cBhvr>
                                      <p:to>
                                        <p:strVal val="visible"/>
                                      </p:to>
                                    </p:set>
                                    <p:anim calcmode="lin" valueType="num">
                                      <p:cBhvr additive="base">
                                        <p:cTn id="207" dur="100" fill="hold"/>
                                        <p:tgtEl>
                                          <p:spTgt spid="7">
                                            <p:txEl>
                                              <p:pRg st="6" end="6"/>
                                            </p:txEl>
                                          </p:spTgt>
                                        </p:tgtEl>
                                        <p:attrNameLst>
                                          <p:attrName>ppt_x</p:attrName>
                                        </p:attrNameLst>
                                      </p:cBhvr>
                                      <p:tavLst>
                                        <p:tav tm="0">
                                          <p:val>
                                            <p:strVal val="1+#ppt_w/2"/>
                                          </p:val>
                                        </p:tav>
                                        <p:tav tm="100000">
                                          <p:val>
                                            <p:strVal val="#ppt_x"/>
                                          </p:val>
                                        </p:tav>
                                      </p:tavLst>
                                    </p:anim>
                                    <p:anim calcmode="lin" valueType="num">
                                      <p:cBhvr additive="base">
                                        <p:cTn id="208" dur="1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par>
                          <p:cTn id="209" fill="hold">
                            <p:stCondLst>
                              <p:cond delay="4100"/>
                            </p:stCondLst>
                            <p:childTnLst>
                              <p:par>
                                <p:cTn id="210" presetID="2" presetClass="entr" presetSubtype="2" fill="hold" grpId="0" nodeType="afterEffect">
                                  <p:stCondLst>
                                    <p:cond delay="0"/>
                                  </p:stCondLst>
                                  <p:childTnLst>
                                    <p:set>
                                      <p:cBhvr>
                                        <p:cTn id="211" dur="1" fill="hold">
                                          <p:stCondLst>
                                            <p:cond delay="0"/>
                                          </p:stCondLst>
                                        </p:cTn>
                                        <p:tgtEl>
                                          <p:spTgt spid="7">
                                            <p:txEl>
                                              <p:pRg st="7" end="7"/>
                                            </p:txEl>
                                          </p:spTgt>
                                        </p:tgtEl>
                                        <p:attrNameLst>
                                          <p:attrName>style.visibility</p:attrName>
                                        </p:attrNameLst>
                                      </p:cBhvr>
                                      <p:to>
                                        <p:strVal val="visible"/>
                                      </p:to>
                                    </p:set>
                                    <p:anim calcmode="lin" valueType="num">
                                      <p:cBhvr additive="base">
                                        <p:cTn id="212" dur="100" fill="hold"/>
                                        <p:tgtEl>
                                          <p:spTgt spid="7">
                                            <p:txEl>
                                              <p:pRg st="7" end="7"/>
                                            </p:txEl>
                                          </p:spTgt>
                                        </p:tgtEl>
                                        <p:attrNameLst>
                                          <p:attrName>ppt_x</p:attrName>
                                        </p:attrNameLst>
                                      </p:cBhvr>
                                      <p:tavLst>
                                        <p:tav tm="0">
                                          <p:val>
                                            <p:strVal val="1+#ppt_w/2"/>
                                          </p:val>
                                        </p:tav>
                                        <p:tav tm="100000">
                                          <p:val>
                                            <p:strVal val="#ppt_x"/>
                                          </p:val>
                                        </p:tav>
                                      </p:tavLst>
                                    </p:anim>
                                    <p:anim calcmode="lin" valueType="num">
                                      <p:cBhvr additive="base">
                                        <p:cTn id="213" dur="100" fill="hold"/>
                                        <p:tgtEl>
                                          <p:spTgt spid="7">
                                            <p:txEl>
                                              <p:pRg st="7" end="7"/>
                                            </p:txEl>
                                          </p:spTgt>
                                        </p:tgtEl>
                                        <p:attrNameLst>
                                          <p:attrName>ppt_y</p:attrName>
                                        </p:attrNameLst>
                                      </p:cBhvr>
                                      <p:tavLst>
                                        <p:tav tm="0">
                                          <p:val>
                                            <p:strVal val="#ppt_y"/>
                                          </p:val>
                                        </p:tav>
                                        <p:tav tm="100000">
                                          <p:val>
                                            <p:strVal val="#ppt_y"/>
                                          </p:val>
                                        </p:tav>
                                      </p:tavLst>
                                    </p:anim>
                                  </p:childTnLst>
                                </p:cTn>
                              </p:par>
                            </p:childTnLst>
                          </p:cTn>
                        </p:par>
                        <p:par>
                          <p:cTn id="214" fill="hold">
                            <p:stCondLst>
                              <p:cond delay="4200"/>
                            </p:stCondLst>
                            <p:childTnLst>
                              <p:par>
                                <p:cTn id="215" presetID="2" presetClass="entr" presetSubtype="2" fill="hold" grpId="0" nodeType="afterEffect">
                                  <p:stCondLst>
                                    <p:cond delay="0"/>
                                  </p:stCondLst>
                                  <p:childTnLst>
                                    <p:set>
                                      <p:cBhvr>
                                        <p:cTn id="216" dur="1" fill="hold">
                                          <p:stCondLst>
                                            <p:cond delay="0"/>
                                          </p:stCondLst>
                                        </p:cTn>
                                        <p:tgtEl>
                                          <p:spTgt spid="7">
                                            <p:txEl>
                                              <p:pRg st="9" end="9"/>
                                            </p:txEl>
                                          </p:spTgt>
                                        </p:tgtEl>
                                        <p:attrNameLst>
                                          <p:attrName>style.visibility</p:attrName>
                                        </p:attrNameLst>
                                      </p:cBhvr>
                                      <p:to>
                                        <p:strVal val="visible"/>
                                      </p:to>
                                    </p:set>
                                    <p:anim calcmode="lin" valueType="num">
                                      <p:cBhvr additive="base">
                                        <p:cTn id="217" dur="100" fill="hold"/>
                                        <p:tgtEl>
                                          <p:spTgt spid="7">
                                            <p:txEl>
                                              <p:pRg st="9" end="9"/>
                                            </p:txEl>
                                          </p:spTgt>
                                        </p:tgtEl>
                                        <p:attrNameLst>
                                          <p:attrName>ppt_x</p:attrName>
                                        </p:attrNameLst>
                                      </p:cBhvr>
                                      <p:tavLst>
                                        <p:tav tm="0">
                                          <p:val>
                                            <p:strVal val="1+#ppt_w/2"/>
                                          </p:val>
                                        </p:tav>
                                        <p:tav tm="100000">
                                          <p:val>
                                            <p:strVal val="#ppt_x"/>
                                          </p:val>
                                        </p:tav>
                                      </p:tavLst>
                                    </p:anim>
                                    <p:anim calcmode="lin" valueType="num">
                                      <p:cBhvr additive="base">
                                        <p:cTn id="218" dur="100" fill="hold"/>
                                        <p:tgtEl>
                                          <p:spTgt spid="7">
                                            <p:txEl>
                                              <p:pRg st="9" end="9"/>
                                            </p:txEl>
                                          </p:spTgt>
                                        </p:tgtEl>
                                        <p:attrNameLst>
                                          <p:attrName>ppt_y</p:attrName>
                                        </p:attrNameLst>
                                      </p:cBhvr>
                                      <p:tavLst>
                                        <p:tav tm="0">
                                          <p:val>
                                            <p:strVal val="#ppt_y"/>
                                          </p:val>
                                        </p:tav>
                                        <p:tav tm="100000">
                                          <p:val>
                                            <p:strVal val="#ppt_y"/>
                                          </p:val>
                                        </p:tav>
                                      </p:tavLst>
                                    </p:anim>
                                  </p:childTnLst>
                                </p:cTn>
                              </p:par>
                            </p:childTnLst>
                          </p:cTn>
                        </p:par>
                        <p:par>
                          <p:cTn id="219" fill="hold">
                            <p:stCondLst>
                              <p:cond delay="4300"/>
                            </p:stCondLst>
                            <p:childTnLst>
                              <p:par>
                                <p:cTn id="220" presetID="2" presetClass="entr" presetSubtype="2" fill="hold" grpId="0" nodeType="afterEffect">
                                  <p:stCondLst>
                                    <p:cond delay="0"/>
                                  </p:stCondLst>
                                  <p:childTnLst>
                                    <p:set>
                                      <p:cBhvr>
                                        <p:cTn id="221" dur="1" fill="hold">
                                          <p:stCondLst>
                                            <p:cond delay="0"/>
                                          </p:stCondLst>
                                        </p:cTn>
                                        <p:tgtEl>
                                          <p:spTgt spid="7">
                                            <p:txEl>
                                              <p:pRg st="10" end="10"/>
                                            </p:txEl>
                                          </p:spTgt>
                                        </p:tgtEl>
                                        <p:attrNameLst>
                                          <p:attrName>style.visibility</p:attrName>
                                        </p:attrNameLst>
                                      </p:cBhvr>
                                      <p:to>
                                        <p:strVal val="visible"/>
                                      </p:to>
                                    </p:set>
                                    <p:anim calcmode="lin" valueType="num">
                                      <p:cBhvr additive="base">
                                        <p:cTn id="222" dur="100" fill="hold"/>
                                        <p:tgtEl>
                                          <p:spTgt spid="7">
                                            <p:txEl>
                                              <p:pRg st="10" end="10"/>
                                            </p:txEl>
                                          </p:spTgt>
                                        </p:tgtEl>
                                        <p:attrNameLst>
                                          <p:attrName>ppt_x</p:attrName>
                                        </p:attrNameLst>
                                      </p:cBhvr>
                                      <p:tavLst>
                                        <p:tav tm="0">
                                          <p:val>
                                            <p:strVal val="1+#ppt_w/2"/>
                                          </p:val>
                                        </p:tav>
                                        <p:tav tm="100000">
                                          <p:val>
                                            <p:strVal val="#ppt_x"/>
                                          </p:val>
                                        </p:tav>
                                      </p:tavLst>
                                    </p:anim>
                                    <p:anim calcmode="lin" valueType="num">
                                      <p:cBhvr additive="base">
                                        <p:cTn id="223" dur="100" fill="hold"/>
                                        <p:tgtEl>
                                          <p:spTgt spid="7">
                                            <p:txEl>
                                              <p:pRg st="10" end="10"/>
                                            </p:txEl>
                                          </p:spTgt>
                                        </p:tgtEl>
                                        <p:attrNameLst>
                                          <p:attrName>ppt_y</p:attrName>
                                        </p:attrNameLst>
                                      </p:cBhvr>
                                      <p:tavLst>
                                        <p:tav tm="0">
                                          <p:val>
                                            <p:strVal val="#ppt_y"/>
                                          </p:val>
                                        </p:tav>
                                        <p:tav tm="100000">
                                          <p:val>
                                            <p:strVal val="#ppt_y"/>
                                          </p:val>
                                        </p:tav>
                                      </p:tavLst>
                                    </p:anim>
                                  </p:childTnLst>
                                </p:cTn>
                              </p:par>
                            </p:childTnLst>
                          </p:cTn>
                        </p:par>
                        <p:par>
                          <p:cTn id="224" fill="hold">
                            <p:stCondLst>
                              <p:cond delay="4400"/>
                            </p:stCondLst>
                            <p:childTnLst>
                              <p:par>
                                <p:cTn id="225" presetID="2" presetClass="entr" presetSubtype="2" fill="hold" grpId="0" nodeType="afterEffect">
                                  <p:stCondLst>
                                    <p:cond delay="0"/>
                                  </p:stCondLst>
                                  <p:childTnLst>
                                    <p:set>
                                      <p:cBhvr>
                                        <p:cTn id="226" dur="1" fill="hold">
                                          <p:stCondLst>
                                            <p:cond delay="0"/>
                                          </p:stCondLst>
                                        </p:cTn>
                                        <p:tgtEl>
                                          <p:spTgt spid="7">
                                            <p:txEl>
                                              <p:pRg st="11" end="11"/>
                                            </p:txEl>
                                          </p:spTgt>
                                        </p:tgtEl>
                                        <p:attrNameLst>
                                          <p:attrName>style.visibility</p:attrName>
                                        </p:attrNameLst>
                                      </p:cBhvr>
                                      <p:to>
                                        <p:strVal val="visible"/>
                                      </p:to>
                                    </p:set>
                                    <p:anim calcmode="lin" valueType="num">
                                      <p:cBhvr additive="base">
                                        <p:cTn id="227" dur="100" fill="hold"/>
                                        <p:tgtEl>
                                          <p:spTgt spid="7">
                                            <p:txEl>
                                              <p:pRg st="11" end="11"/>
                                            </p:txEl>
                                          </p:spTgt>
                                        </p:tgtEl>
                                        <p:attrNameLst>
                                          <p:attrName>ppt_x</p:attrName>
                                        </p:attrNameLst>
                                      </p:cBhvr>
                                      <p:tavLst>
                                        <p:tav tm="0">
                                          <p:val>
                                            <p:strVal val="1+#ppt_w/2"/>
                                          </p:val>
                                        </p:tav>
                                        <p:tav tm="100000">
                                          <p:val>
                                            <p:strVal val="#ppt_x"/>
                                          </p:val>
                                        </p:tav>
                                      </p:tavLst>
                                    </p:anim>
                                    <p:anim calcmode="lin" valueType="num">
                                      <p:cBhvr additive="base">
                                        <p:cTn id="228" dur="100" fill="hold"/>
                                        <p:tgtEl>
                                          <p:spTgt spid="7">
                                            <p:txEl>
                                              <p:pRg st="11" end="11"/>
                                            </p:txEl>
                                          </p:spTgt>
                                        </p:tgtEl>
                                        <p:attrNameLst>
                                          <p:attrName>ppt_y</p:attrName>
                                        </p:attrNameLst>
                                      </p:cBhvr>
                                      <p:tavLst>
                                        <p:tav tm="0">
                                          <p:val>
                                            <p:strVal val="#ppt_y"/>
                                          </p:val>
                                        </p:tav>
                                        <p:tav tm="100000">
                                          <p:val>
                                            <p:strVal val="#ppt_y"/>
                                          </p:val>
                                        </p:tav>
                                      </p:tavLst>
                                    </p:anim>
                                  </p:childTnLst>
                                </p:cTn>
                              </p:par>
                            </p:childTnLst>
                          </p:cTn>
                        </p:par>
                        <p:par>
                          <p:cTn id="229" fill="hold">
                            <p:stCondLst>
                              <p:cond delay="4500"/>
                            </p:stCondLst>
                            <p:childTnLst>
                              <p:par>
                                <p:cTn id="230" presetID="2" presetClass="entr" presetSubtype="2" fill="hold" grpId="0" nodeType="afterEffect">
                                  <p:stCondLst>
                                    <p:cond delay="0"/>
                                  </p:stCondLst>
                                  <p:childTnLst>
                                    <p:set>
                                      <p:cBhvr>
                                        <p:cTn id="231" dur="1" fill="hold">
                                          <p:stCondLst>
                                            <p:cond delay="0"/>
                                          </p:stCondLst>
                                        </p:cTn>
                                        <p:tgtEl>
                                          <p:spTgt spid="7">
                                            <p:txEl>
                                              <p:pRg st="12" end="12"/>
                                            </p:txEl>
                                          </p:spTgt>
                                        </p:tgtEl>
                                        <p:attrNameLst>
                                          <p:attrName>style.visibility</p:attrName>
                                        </p:attrNameLst>
                                      </p:cBhvr>
                                      <p:to>
                                        <p:strVal val="visible"/>
                                      </p:to>
                                    </p:set>
                                    <p:anim calcmode="lin" valueType="num">
                                      <p:cBhvr additive="base">
                                        <p:cTn id="232" dur="100" fill="hold"/>
                                        <p:tgtEl>
                                          <p:spTgt spid="7">
                                            <p:txEl>
                                              <p:pRg st="12" end="12"/>
                                            </p:txEl>
                                          </p:spTgt>
                                        </p:tgtEl>
                                        <p:attrNameLst>
                                          <p:attrName>ppt_x</p:attrName>
                                        </p:attrNameLst>
                                      </p:cBhvr>
                                      <p:tavLst>
                                        <p:tav tm="0">
                                          <p:val>
                                            <p:strVal val="1+#ppt_w/2"/>
                                          </p:val>
                                        </p:tav>
                                        <p:tav tm="100000">
                                          <p:val>
                                            <p:strVal val="#ppt_x"/>
                                          </p:val>
                                        </p:tav>
                                      </p:tavLst>
                                    </p:anim>
                                    <p:anim calcmode="lin" valueType="num">
                                      <p:cBhvr additive="base">
                                        <p:cTn id="233" dur="100" fill="hold"/>
                                        <p:tgtEl>
                                          <p:spTgt spid="7">
                                            <p:txEl>
                                              <p:pRg st="12" end="12"/>
                                            </p:txEl>
                                          </p:spTgt>
                                        </p:tgtEl>
                                        <p:attrNameLst>
                                          <p:attrName>ppt_y</p:attrName>
                                        </p:attrNameLst>
                                      </p:cBhvr>
                                      <p:tavLst>
                                        <p:tav tm="0">
                                          <p:val>
                                            <p:strVal val="#ppt_y"/>
                                          </p:val>
                                        </p:tav>
                                        <p:tav tm="100000">
                                          <p:val>
                                            <p:strVal val="#ppt_y"/>
                                          </p:val>
                                        </p:tav>
                                      </p:tavLst>
                                    </p:anim>
                                  </p:childTnLst>
                                </p:cTn>
                              </p:par>
                            </p:childTnLst>
                          </p:cTn>
                        </p:par>
                        <p:par>
                          <p:cTn id="234" fill="hold">
                            <p:stCondLst>
                              <p:cond delay="4600"/>
                            </p:stCondLst>
                            <p:childTnLst>
                              <p:par>
                                <p:cTn id="235" presetID="2" presetClass="entr" presetSubtype="2" fill="hold" grpId="0" nodeType="afterEffect">
                                  <p:stCondLst>
                                    <p:cond delay="0"/>
                                  </p:stCondLst>
                                  <p:childTnLst>
                                    <p:set>
                                      <p:cBhvr>
                                        <p:cTn id="236" dur="1" fill="hold">
                                          <p:stCondLst>
                                            <p:cond delay="0"/>
                                          </p:stCondLst>
                                        </p:cTn>
                                        <p:tgtEl>
                                          <p:spTgt spid="7">
                                            <p:txEl>
                                              <p:pRg st="13" end="13"/>
                                            </p:txEl>
                                          </p:spTgt>
                                        </p:tgtEl>
                                        <p:attrNameLst>
                                          <p:attrName>style.visibility</p:attrName>
                                        </p:attrNameLst>
                                      </p:cBhvr>
                                      <p:to>
                                        <p:strVal val="visible"/>
                                      </p:to>
                                    </p:set>
                                    <p:anim calcmode="lin" valueType="num">
                                      <p:cBhvr additive="base">
                                        <p:cTn id="237" dur="100" fill="hold"/>
                                        <p:tgtEl>
                                          <p:spTgt spid="7">
                                            <p:txEl>
                                              <p:pRg st="13" end="13"/>
                                            </p:txEl>
                                          </p:spTgt>
                                        </p:tgtEl>
                                        <p:attrNameLst>
                                          <p:attrName>ppt_x</p:attrName>
                                        </p:attrNameLst>
                                      </p:cBhvr>
                                      <p:tavLst>
                                        <p:tav tm="0">
                                          <p:val>
                                            <p:strVal val="1+#ppt_w/2"/>
                                          </p:val>
                                        </p:tav>
                                        <p:tav tm="100000">
                                          <p:val>
                                            <p:strVal val="#ppt_x"/>
                                          </p:val>
                                        </p:tav>
                                      </p:tavLst>
                                    </p:anim>
                                    <p:anim calcmode="lin" valueType="num">
                                      <p:cBhvr additive="base">
                                        <p:cTn id="238" dur="100" fill="hold"/>
                                        <p:tgtEl>
                                          <p:spTgt spid="7">
                                            <p:txEl>
                                              <p:pRg st="13" end="13"/>
                                            </p:txEl>
                                          </p:spTgt>
                                        </p:tgtEl>
                                        <p:attrNameLst>
                                          <p:attrName>ppt_y</p:attrName>
                                        </p:attrNameLst>
                                      </p:cBhvr>
                                      <p:tavLst>
                                        <p:tav tm="0">
                                          <p:val>
                                            <p:strVal val="#ppt_y"/>
                                          </p:val>
                                        </p:tav>
                                        <p:tav tm="100000">
                                          <p:val>
                                            <p:strVal val="#ppt_y"/>
                                          </p:val>
                                        </p:tav>
                                      </p:tavLst>
                                    </p:anim>
                                  </p:childTnLst>
                                </p:cTn>
                              </p:par>
                            </p:childTnLst>
                          </p:cTn>
                        </p:par>
                        <p:par>
                          <p:cTn id="239" fill="hold">
                            <p:stCondLst>
                              <p:cond delay="4700"/>
                            </p:stCondLst>
                            <p:childTnLst>
                              <p:par>
                                <p:cTn id="240" presetID="2" presetClass="entr" presetSubtype="2" fill="hold" grpId="0" nodeType="afterEffect">
                                  <p:stCondLst>
                                    <p:cond delay="0"/>
                                  </p:stCondLst>
                                  <p:childTnLst>
                                    <p:set>
                                      <p:cBhvr>
                                        <p:cTn id="241" dur="1" fill="hold">
                                          <p:stCondLst>
                                            <p:cond delay="0"/>
                                          </p:stCondLst>
                                        </p:cTn>
                                        <p:tgtEl>
                                          <p:spTgt spid="7">
                                            <p:txEl>
                                              <p:pRg st="14" end="14"/>
                                            </p:txEl>
                                          </p:spTgt>
                                        </p:tgtEl>
                                        <p:attrNameLst>
                                          <p:attrName>style.visibility</p:attrName>
                                        </p:attrNameLst>
                                      </p:cBhvr>
                                      <p:to>
                                        <p:strVal val="visible"/>
                                      </p:to>
                                    </p:set>
                                    <p:anim calcmode="lin" valueType="num">
                                      <p:cBhvr additive="base">
                                        <p:cTn id="242" dur="100" fill="hold"/>
                                        <p:tgtEl>
                                          <p:spTgt spid="7">
                                            <p:txEl>
                                              <p:pRg st="14" end="14"/>
                                            </p:txEl>
                                          </p:spTgt>
                                        </p:tgtEl>
                                        <p:attrNameLst>
                                          <p:attrName>ppt_x</p:attrName>
                                        </p:attrNameLst>
                                      </p:cBhvr>
                                      <p:tavLst>
                                        <p:tav tm="0">
                                          <p:val>
                                            <p:strVal val="1+#ppt_w/2"/>
                                          </p:val>
                                        </p:tav>
                                        <p:tav tm="100000">
                                          <p:val>
                                            <p:strVal val="#ppt_x"/>
                                          </p:val>
                                        </p:tav>
                                      </p:tavLst>
                                    </p:anim>
                                    <p:anim calcmode="lin" valueType="num">
                                      <p:cBhvr additive="base">
                                        <p:cTn id="243" dur="100" fill="hold"/>
                                        <p:tgtEl>
                                          <p:spTgt spid="7">
                                            <p:txEl>
                                              <p:pRg st="14" end="14"/>
                                            </p:txEl>
                                          </p:spTgt>
                                        </p:tgtEl>
                                        <p:attrNameLst>
                                          <p:attrName>ppt_y</p:attrName>
                                        </p:attrNameLst>
                                      </p:cBhvr>
                                      <p:tavLst>
                                        <p:tav tm="0">
                                          <p:val>
                                            <p:strVal val="#ppt_y"/>
                                          </p:val>
                                        </p:tav>
                                        <p:tav tm="100000">
                                          <p:val>
                                            <p:strVal val="#ppt_y"/>
                                          </p:val>
                                        </p:tav>
                                      </p:tavLst>
                                    </p:anim>
                                  </p:childTnLst>
                                </p:cTn>
                              </p:par>
                            </p:childTnLst>
                          </p:cTn>
                        </p:par>
                        <p:par>
                          <p:cTn id="244" fill="hold">
                            <p:stCondLst>
                              <p:cond delay="4800"/>
                            </p:stCondLst>
                            <p:childTnLst>
                              <p:par>
                                <p:cTn id="245" presetID="2" presetClass="entr" presetSubtype="2" fill="hold" grpId="0" nodeType="afterEffect">
                                  <p:stCondLst>
                                    <p:cond delay="0"/>
                                  </p:stCondLst>
                                  <p:childTnLst>
                                    <p:set>
                                      <p:cBhvr>
                                        <p:cTn id="246" dur="1" fill="hold">
                                          <p:stCondLst>
                                            <p:cond delay="0"/>
                                          </p:stCondLst>
                                        </p:cTn>
                                        <p:tgtEl>
                                          <p:spTgt spid="7">
                                            <p:txEl>
                                              <p:pRg st="15" end="15"/>
                                            </p:txEl>
                                          </p:spTgt>
                                        </p:tgtEl>
                                        <p:attrNameLst>
                                          <p:attrName>style.visibility</p:attrName>
                                        </p:attrNameLst>
                                      </p:cBhvr>
                                      <p:to>
                                        <p:strVal val="visible"/>
                                      </p:to>
                                    </p:set>
                                    <p:anim calcmode="lin" valueType="num">
                                      <p:cBhvr additive="base">
                                        <p:cTn id="247" dur="100" fill="hold"/>
                                        <p:tgtEl>
                                          <p:spTgt spid="7">
                                            <p:txEl>
                                              <p:pRg st="15" end="15"/>
                                            </p:txEl>
                                          </p:spTgt>
                                        </p:tgtEl>
                                        <p:attrNameLst>
                                          <p:attrName>ppt_x</p:attrName>
                                        </p:attrNameLst>
                                      </p:cBhvr>
                                      <p:tavLst>
                                        <p:tav tm="0">
                                          <p:val>
                                            <p:strVal val="1+#ppt_w/2"/>
                                          </p:val>
                                        </p:tav>
                                        <p:tav tm="100000">
                                          <p:val>
                                            <p:strVal val="#ppt_x"/>
                                          </p:val>
                                        </p:tav>
                                      </p:tavLst>
                                    </p:anim>
                                    <p:anim calcmode="lin" valueType="num">
                                      <p:cBhvr additive="base">
                                        <p:cTn id="248" dur="100" fill="hold"/>
                                        <p:tgtEl>
                                          <p:spTgt spid="7">
                                            <p:txEl>
                                              <p:pRg st="15" end="15"/>
                                            </p:txEl>
                                          </p:spTgt>
                                        </p:tgtEl>
                                        <p:attrNameLst>
                                          <p:attrName>ppt_y</p:attrName>
                                        </p:attrNameLst>
                                      </p:cBhvr>
                                      <p:tavLst>
                                        <p:tav tm="0">
                                          <p:val>
                                            <p:strVal val="#ppt_y"/>
                                          </p:val>
                                        </p:tav>
                                        <p:tav tm="100000">
                                          <p:val>
                                            <p:strVal val="#ppt_y"/>
                                          </p:val>
                                        </p:tav>
                                      </p:tavLst>
                                    </p:anim>
                                  </p:childTnLst>
                                </p:cTn>
                              </p:par>
                            </p:childTnLst>
                          </p:cTn>
                        </p:par>
                        <p:par>
                          <p:cTn id="249" fill="hold">
                            <p:stCondLst>
                              <p:cond delay="4900"/>
                            </p:stCondLst>
                            <p:childTnLst>
                              <p:par>
                                <p:cTn id="250" presetID="2" presetClass="entr" presetSubtype="2" fill="hold" grpId="0" nodeType="afterEffect">
                                  <p:stCondLst>
                                    <p:cond delay="0"/>
                                  </p:stCondLst>
                                  <p:childTnLst>
                                    <p:set>
                                      <p:cBhvr>
                                        <p:cTn id="251" dur="1" fill="hold">
                                          <p:stCondLst>
                                            <p:cond delay="0"/>
                                          </p:stCondLst>
                                        </p:cTn>
                                        <p:tgtEl>
                                          <p:spTgt spid="7">
                                            <p:txEl>
                                              <p:pRg st="16" end="16"/>
                                            </p:txEl>
                                          </p:spTgt>
                                        </p:tgtEl>
                                        <p:attrNameLst>
                                          <p:attrName>style.visibility</p:attrName>
                                        </p:attrNameLst>
                                      </p:cBhvr>
                                      <p:to>
                                        <p:strVal val="visible"/>
                                      </p:to>
                                    </p:set>
                                    <p:anim calcmode="lin" valueType="num">
                                      <p:cBhvr additive="base">
                                        <p:cTn id="252" dur="100" fill="hold"/>
                                        <p:tgtEl>
                                          <p:spTgt spid="7">
                                            <p:txEl>
                                              <p:pRg st="16" end="16"/>
                                            </p:txEl>
                                          </p:spTgt>
                                        </p:tgtEl>
                                        <p:attrNameLst>
                                          <p:attrName>ppt_x</p:attrName>
                                        </p:attrNameLst>
                                      </p:cBhvr>
                                      <p:tavLst>
                                        <p:tav tm="0">
                                          <p:val>
                                            <p:strVal val="1+#ppt_w/2"/>
                                          </p:val>
                                        </p:tav>
                                        <p:tav tm="100000">
                                          <p:val>
                                            <p:strVal val="#ppt_x"/>
                                          </p:val>
                                        </p:tav>
                                      </p:tavLst>
                                    </p:anim>
                                    <p:anim calcmode="lin" valueType="num">
                                      <p:cBhvr additive="base">
                                        <p:cTn id="253" dur="100" fill="hold"/>
                                        <p:tgtEl>
                                          <p:spTgt spid="7">
                                            <p:txEl>
                                              <p:pRg st="16" end="16"/>
                                            </p:txEl>
                                          </p:spTgt>
                                        </p:tgtEl>
                                        <p:attrNameLst>
                                          <p:attrName>ppt_y</p:attrName>
                                        </p:attrNameLst>
                                      </p:cBhvr>
                                      <p:tavLst>
                                        <p:tav tm="0">
                                          <p:val>
                                            <p:strVal val="#ppt_y"/>
                                          </p:val>
                                        </p:tav>
                                        <p:tav tm="100000">
                                          <p:val>
                                            <p:strVal val="#ppt_y"/>
                                          </p:val>
                                        </p:tav>
                                      </p:tavLst>
                                    </p:anim>
                                  </p:childTnLst>
                                </p:cTn>
                              </p:par>
                            </p:childTnLst>
                          </p:cTn>
                        </p:par>
                        <p:par>
                          <p:cTn id="254" fill="hold">
                            <p:stCondLst>
                              <p:cond delay="5000"/>
                            </p:stCondLst>
                            <p:childTnLst>
                              <p:par>
                                <p:cTn id="255" presetID="2" presetClass="entr" presetSubtype="2" fill="hold" grpId="0" nodeType="afterEffect">
                                  <p:stCondLst>
                                    <p:cond delay="0"/>
                                  </p:stCondLst>
                                  <p:childTnLst>
                                    <p:set>
                                      <p:cBhvr>
                                        <p:cTn id="256" dur="1" fill="hold">
                                          <p:stCondLst>
                                            <p:cond delay="0"/>
                                          </p:stCondLst>
                                        </p:cTn>
                                        <p:tgtEl>
                                          <p:spTgt spid="7">
                                            <p:txEl>
                                              <p:pRg st="17" end="17"/>
                                            </p:txEl>
                                          </p:spTgt>
                                        </p:tgtEl>
                                        <p:attrNameLst>
                                          <p:attrName>style.visibility</p:attrName>
                                        </p:attrNameLst>
                                      </p:cBhvr>
                                      <p:to>
                                        <p:strVal val="visible"/>
                                      </p:to>
                                    </p:set>
                                    <p:anim calcmode="lin" valueType="num">
                                      <p:cBhvr additive="base">
                                        <p:cTn id="257" dur="100" fill="hold"/>
                                        <p:tgtEl>
                                          <p:spTgt spid="7">
                                            <p:txEl>
                                              <p:pRg st="17" end="17"/>
                                            </p:txEl>
                                          </p:spTgt>
                                        </p:tgtEl>
                                        <p:attrNameLst>
                                          <p:attrName>ppt_x</p:attrName>
                                        </p:attrNameLst>
                                      </p:cBhvr>
                                      <p:tavLst>
                                        <p:tav tm="0">
                                          <p:val>
                                            <p:strVal val="1+#ppt_w/2"/>
                                          </p:val>
                                        </p:tav>
                                        <p:tav tm="100000">
                                          <p:val>
                                            <p:strVal val="#ppt_x"/>
                                          </p:val>
                                        </p:tav>
                                      </p:tavLst>
                                    </p:anim>
                                    <p:anim calcmode="lin" valueType="num">
                                      <p:cBhvr additive="base">
                                        <p:cTn id="258" dur="100" fill="hold"/>
                                        <p:tgtEl>
                                          <p:spTgt spid="7">
                                            <p:txEl>
                                              <p:pRg st="17" end="17"/>
                                            </p:txEl>
                                          </p:spTgt>
                                        </p:tgtEl>
                                        <p:attrNameLst>
                                          <p:attrName>ppt_y</p:attrName>
                                        </p:attrNameLst>
                                      </p:cBhvr>
                                      <p:tavLst>
                                        <p:tav tm="0">
                                          <p:val>
                                            <p:strVal val="#ppt_y"/>
                                          </p:val>
                                        </p:tav>
                                        <p:tav tm="100000">
                                          <p:val>
                                            <p:strVal val="#ppt_y"/>
                                          </p:val>
                                        </p:tav>
                                      </p:tavLst>
                                    </p:anim>
                                  </p:childTnLst>
                                </p:cTn>
                              </p:par>
                            </p:childTnLst>
                          </p:cTn>
                        </p:par>
                        <p:par>
                          <p:cTn id="259" fill="hold">
                            <p:stCondLst>
                              <p:cond delay="5100"/>
                            </p:stCondLst>
                            <p:childTnLst>
                              <p:par>
                                <p:cTn id="260" presetID="2" presetClass="entr" presetSubtype="2" fill="hold" grpId="0" nodeType="afterEffect">
                                  <p:stCondLst>
                                    <p:cond delay="0"/>
                                  </p:stCondLst>
                                  <p:childTnLst>
                                    <p:set>
                                      <p:cBhvr>
                                        <p:cTn id="261" dur="1" fill="hold">
                                          <p:stCondLst>
                                            <p:cond delay="0"/>
                                          </p:stCondLst>
                                        </p:cTn>
                                        <p:tgtEl>
                                          <p:spTgt spid="7">
                                            <p:txEl>
                                              <p:pRg st="19" end="19"/>
                                            </p:txEl>
                                          </p:spTgt>
                                        </p:tgtEl>
                                        <p:attrNameLst>
                                          <p:attrName>style.visibility</p:attrName>
                                        </p:attrNameLst>
                                      </p:cBhvr>
                                      <p:to>
                                        <p:strVal val="visible"/>
                                      </p:to>
                                    </p:set>
                                    <p:anim calcmode="lin" valueType="num">
                                      <p:cBhvr additive="base">
                                        <p:cTn id="262" dur="100" fill="hold"/>
                                        <p:tgtEl>
                                          <p:spTgt spid="7">
                                            <p:txEl>
                                              <p:pRg st="19" end="19"/>
                                            </p:txEl>
                                          </p:spTgt>
                                        </p:tgtEl>
                                        <p:attrNameLst>
                                          <p:attrName>ppt_x</p:attrName>
                                        </p:attrNameLst>
                                      </p:cBhvr>
                                      <p:tavLst>
                                        <p:tav tm="0">
                                          <p:val>
                                            <p:strVal val="1+#ppt_w/2"/>
                                          </p:val>
                                        </p:tav>
                                        <p:tav tm="100000">
                                          <p:val>
                                            <p:strVal val="#ppt_x"/>
                                          </p:val>
                                        </p:tav>
                                      </p:tavLst>
                                    </p:anim>
                                    <p:anim calcmode="lin" valueType="num">
                                      <p:cBhvr additive="base">
                                        <p:cTn id="263" dur="100" fill="hold"/>
                                        <p:tgtEl>
                                          <p:spTgt spid="7">
                                            <p:txEl>
                                              <p:pRg st="19" end="19"/>
                                            </p:txEl>
                                          </p:spTgt>
                                        </p:tgtEl>
                                        <p:attrNameLst>
                                          <p:attrName>ppt_y</p:attrName>
                                        </p:attrNameLst>
                                      </p:cBhvr>
                                      <p:tavLst>
                                        <p:tav tm="0">
                                          <p:val>
                                            <p:strVal val="#ppt_y"/>
                                          </p:val>
                                        </p:tav>
                                        <p:tav tm="100000">
                                          <p:val>
                                            <p:strVal val="#ppt_y"/>
                                          </p:val>
                                        </p:tav>
                                      </p:tavLst>
                                    </p:anim>
                                  </p:childTnLst>
                                </p:cTn>
                              </p:par>
                            </p:childTnLst>
                          </p:cTn>
                        </p:par>
                        <p:par>
                          <p:cTn id="264" fill="hold">
                            <p:stCondLst>
                              <p:cond delay="5200"/>
                            </p:stCondLst>
                            <p:childTnLst>
                              <p:par>
                                <p:cTn id="265" presetID="2" presetClass="entr" presetSubtype="2" fill="hold" grpId="0" nodeType="afterEffect">
                                  <p:stCondLst>
                                    <p:cond delay="0"/>
                                  </p:stCondLst>
                                  <p:childTnLst>
                                    <p:set>
                                      <p:cBhvr>
                                        <p:cTn id="266" dur="1" fill="hold">
                                          <p:stCondLst>
                                            <p:cond delay="0"/>
                                          </p:stCondLst>
                                        </p:cTn>
                                        <p:tgtEl>
                                          <p:spTgt spid="7">
                                            <p:txEl>
                                              <p:pRg st="20" end="20"/>
                                            </p:txEl>
                                          </p:spTgt>
                                        </p:tgtEl>
                                        <p:attrNameLst>
                                          <p:attrName>style.visibility</p:attrName>
                                        </p:attrNameLst>
                                      </p:cBhvr>
                                      <p:to>
                                        <p:strVal val="visible"/>
                                      </p:to>
                                    </p:set>
                                    <p:anim calcmode="lin" valueType="num">
                                      <p:cBhvr additive="base">
                                        <p:cTn id="267" dur="100" fill="hold"/>
                                        <p:tgtEl>
                                          <p:spTgt spid="7">
                                            <p:txEl>
                                              <p:pRg st="20" end="20"/>
                                            </p:txEl>
                                          </p:spTgt>
                                        </p:tgtEl>
                                        <p:attrNameLst>
                                          <p:attrName>ppt_x</p:attrName>
                                        </p:attrNameLst>
                                      </p:cBhvr>
                                      <p:tavLst>
                                        <p:tav tm="0">
                                          <p:val>
                                            <p:strVal val="1+#ppt_w/2"/>
                                          </p:val>
                                        </p:tav>
                                        <p:tav tm="100000">
                                          <p:val>
                                            <p:strVal val="#ppt_x"/>
                                          </p:val>
                                        </p:tav>
                                      </p:tavLst>
                                    </p:anim>
                                    <p:anim calcmode="lin" valueType="num">
                                      <p:cBhvr additive="base">
                                        <p:cTn id="268" dur="100" fill="hold"/>
                                        <p:tgtEl>
                                          <p:spTgt spid="7">
                                            <p:txEl>
                                              <p:pRg st="20" end="20"/>
                                            </p:txEl>
                                          </p:spTgt>
                                        </p:tgtEl>
                                        <p:attrNameLst>
                                          <p:attrName>ppt_y</p:attrName>
                                        </p:attrNameLst>
                                      </p:cBhvr>
                                      <p:tavLst>
                                        <p:tav tm="0">
                                          <p:val>
                                            <p:strVal val="#ppt_y"/>
                                          </p:val>
                                        </p:tav>
                                        <p:tav tm="100000">
                                          <p:val>
                                            <p:strVal val="#ppt_y"/>
                                          </p:val>
                                        </p:tav>
                                      </p:tavLst>
                                    </p:anim>
                                  </p:childTnLst>
                                </p:cTn>
                              </p:par>
                            </p:childTnLst>
                          </p:cTn>
                        </p:par>
                        <p:par>
                          <p:cTn id="269" fill="hold">
                            <p:stCondLst>
                              <p:cond delay="5300"/>
                            </p:stCondLst>
                            <p:childTnLst>
                              <p:par>
                                <p:cTn id="270" presetID="2" presetClass="entr" presetSubtype="2" fill="hold" grpId="0" nodeType="afterEffect">
                                  <p:stCondLst>
                                    <p:cond delay="0"/>
                                  </p:stCondLst>
                                  <p:childTnLst>
                                    <p:set>
                                      <p:cBhvr>
                                        <p:cTn id="271" dur="1" fill="hold">
                                          <p:stCondLst>
                                            <p:cond delay="0"/>
                                          </p:stCondLst>
                                        </p:cTn>
                                        <p:tgtEl>
                                          <p:spTgt spid="7">
                                            <p:txEl>
                                              <p:pRg st="21" end="21"/>
                                            </p:txEl>
                                          </p:spTgt>
                                        </p:tgtEl>
                                        <p:attrNameLst>
                                          <p:attrName>style.visibility</p:attrName>
                                        </p:attrNameLst>
                                      </p:cBhvr>
                                      <p:to>
                                        <p:strVal val="visible"/>
                                      </p:to>
                                    </p:set>
                                    <p:anim calcmode="lin" valueType="num">
                                      <p:cBhvr additive="base">
                                        <p:cTn id="272" dur="100" fill="hold"/>
                                        <p:tgtEl>
                                          <p:spTgt spid="7">
                                            <p:txEl>
                                              <p:pRg st="21" end="21"/>
                                            </p:txEl>
                                          </p:spTgt>
                                        </p:tgtEl>
                                        <p:attrNameLst>
                                          <p:attrName>ppt_x</p:attrName>
                                        </p:attrNameLst>
                                      </p:cBhvr>
                                      <p:tavLst>
                                        <p:tav tm="0">
                                          <p:val>
                                            <p:strVal val="1+#ppt_w/2"/>
                                          </p:val>
                                        </p:tav>
                                        <p:tav tm="100000">
                                          <p:val>
                                            <p:strVal val="#ppt_x"/>
                                          </p:val>
                                        </p:tav>
                                      </p:tavLst>
                                    </p:anim>
                                    <p:anim calcmode="lin" valueType="num">
                                      <p:cBhvr additive="base">
                                        <p:cTn id="273" dur="100" fill="hold"/>
                                        <p:tgtEl>
                                          <p:spTgt spid="7">
                                            <p:txEl>
                                              <p:pRg st="21" end="21"/>
                                            </p:txEl>
                                          </p:spTgt>
                                        </p:tgtEl>
                                        <p:attrNameLst>
                                          <p:attrName>ppt_y</p:attrName>
                                        </p:attrNameLst>
                                      </p:cBhvr>
                                      <p:tavLst>
                                        <p:tav tm="0">
                                          <p:val>
                                            <p:strVal val="#ppt_y"/>
                                          </p:val>
                                        </p:tav>
                                        <p:tav tm="100000">
                                          <p:val>
                                            <p:strVal val="#ppt_y"/>
                                          </p:val>
                                        </p:tav>
                                      </p:tavLst>
                                    </p:anim>
                                  </p:childTnLst>
                                </p:cTn>
                              </p:par>
                            </p:childTnLst>
                          </p:cTn>
                        </p:par>
                        <p:par>
                          <p:cTn id="274" fill="hold">
                            <p:stCondLst>
                              <p:cond delay="5400"/>
                            </p:stCondLst>
                            <p:childTnLst>
                              <p:par>
                                <p:cTn id="275" presetID="2" presetClass="entr" presetSubtype="2" fill="hold" grpId="0" nodeType="afterEffect">
                                  <p:stCondLst>
                                    <p:cond delay="0"/>
                                  </p:stCondLst>
                                  <p:childTnLst>
                                    <p:set>
                                      <p:cBhvr>
                                        <p:cTn id="276" dur="1" fill="hold">
                                          <p:stCondLst>
                                            <p:cond delay="0"/>
                                          </p:stCondLst>
                                        </p:cTn>
                                        <p:tgtEl>
                                          <p:spTgt spid="7">
                                            <p:txEl>
                                              <p:pRg st="22" end="22"/>
                                            </p:txEl>
                                          </p:spTgt>
                                        </p:tgtEl>
                                        <p:attrNameLst>
                                          <p:attrName>style.visibility</p:attrName>
                                        </p:attrNameLst>
                                      </p:cBhvr>
                                      <p:to>
                                        <p:strVal val="visible"/>
                                      </p:to>
                                    </p:set>
                                    <p:anim calcmode="lin" valueType="num">
                                      <p:cBhvr additive="base">
                                        <p:cTn id="277" dur="100" fill="hold"/>
                                        <p:tgtEl>
                                          <p:spTgt spid="7">
                                            <p:txEl>
                                              <p:pRg st="22" end="22"/>
                                            </p:txEl>
                                          </p:spTgt>
                                        </p:tgtEl>
                                        <p:attrNameLst>
                                          <p:attrName>ppt_x</p:attrName>
                                        </p:attrNameLst>
                                      </p:cBhvr>
                                      <p:tavLst>
                                        <p:tav tm="0">
                                          <p:val>
                                            <p:strVal val="1+#ppt_w/2"/>
                                          </p:val>
                                        </p:tav>
                                        <p:tav tm="100000">
                                          <p:val>
                                            <p:strVal val="#ppt_x"/>
                                          </p:val>
                                        </p:tav>
                                      </p:tavLst>
                                    </p:anim>
                                    <p:anim calcmode="lin" valueType="num">
                                      <p:cBhvr additive="base">
                                        <p:cTn id="278" dur="100" fill="hold"/>
                                        <p:tgtEl>
                                          <p:spTgt spid="7">
                                            <p:txEl>
                                              <p:pRg st="22" end="22"/>
                                            </p:txEl>
                                          </p:spTgt>
                                        </p:tgtEl>
                                        <p:attrNameLst>
                                          <p:attrName>ppt_y</p:attrName>
                                        </p:attrNameLst>
                                      </p:cBhvr>
                                      <p:tavLst>
                                        <p:tav tm="0">
                                          <p:val>
                                            <p:strVal val="#ppt_y"/>
                                          </p:val>
                                        </p:tav>
                                        <p:tav tm="100000">
                                          <p:val>
                                            <p:strVal val="#ppt_y"/>
                                          </p:val>
                                        </p:tav>
                                      </p:tavLst>
                                    </p:anim>
                                  </p:childTnLst>
                                </p:cTn>
                              </p:par>
                            </p:childTnLst>
                          </p:cTn>
                        </p:par>
                        <p:par>
                          <p:cTn id="279" fill="hold">
                            <p:stCondLst>
                              <p:cond delay="5500"/>
                            </p:stCondLst>
                            <p:childTnLst>
                              <p:par>
                                <p:cTn id="280" presetID="2" presetClass="entr" presetSubtype="2" fill="hold" grpId="0" nodeType="afterEffect">
                                  <p:stCondLst>
                                    <p:cond delay="0"/>
                                  </p:stCondLst>
                                  <p:childTnLst>
                                    <p:set>
                                      <p:cBhvr>
                                        <p:cTn id="281" dur="1" fill="hold">
                                          <p:stCondLst>
                                            <p:cond delay="0"/>
                                          </p:stCondLst>
                                        </p:cTn>
                                        <p:tgtEl>
                                          <p:spTgt spid="7">
                                            <p:txEl>
                                              <p:pRg st="23" end="23"/>
                                            </p:txEl>
                                          </p:spTgt>
                                        </p:tgtEl>
                                        <p:attrNameLst>
                                          <p:attrName>style.visibility</p:attrName>
                                        </p:attrNameLst>
                                      </p:cBhvr>
                                      <p:to>
                                        <p:strVal val="visible"/>
                                      </p:to>
                                    </p:set>
                                    <p:anim calcmode="lin" valueType="num">
                                      <p:cBhvr additive="base">
                                        <p:cTn id="282" dur="100" fill="hold"/>
                                        <p:tgtEl>
                                          <p:spTgt spid="7">
                                            <p:txEl>
                                              <p:pRg st="23" end="23"/>
                                            </p:txEl>
                                          </p:spTgt>
                                        </p:tgtEl>
                                        <p:attrNameLst>
                                          <p:attrName>ppt_x</p:attrName>
                                        </p:attrNameLst>
                                      </p:cBhvr>
                                      <p:tavLst>
                                        <p:tav tm="0">
                                          <p:val>
                                            <p:strVal val="1+#ppt_w/2"/>
                                          </p:val>
                                        </p:tav>
                                        <p:tav tm="100000">
                                          <p:val>
                                            <p:strVal val="#ppt_x"/>
                                          </p:val>
                                        </p:tav>
                                      </p:tavLst>
                                    </p:anim>
                                    <p:anim calcmode="lin" valueType="num">
                                      <p:cBhvr additive="base">
                                        <p:cTn id="283" dur="100" fill="hold"/>
                                        <p:tgtEl>
                                          <p:spTgt spid="7">
                                            <p:txEl>
                                              <p:pRg st="23" end="23"/>
                                            </p:txEl>
                                          </p:spTgt>
                                        </p:tgtEl>
                                        <p:attrNameLst>
                                          <p:attrName>ppt_y</p:attrName>
                                        </p:attrNameLst>
                                      </p:cBhvr>
                                      <p:tavLst>
                                        <p:tav tm="0">
                                          <p:val>
                                            <p:strVal val="#ppt_y"/>
                                          </p:val>
                                        </p:tav>
                                        <p:tav tm="100000">
                                          <p:val>
                                            <p:strVal val="#ppt_y"/>
                                          </p:val>
                                        </p:tav>
                                      </p:tavLst>
                                    </p:anim>
                                  </p:childTnLst>
                                </p:cTn>
                              </p:par>
                            </p:childTnLst>
                          </p:cTn>
                        </p:par>
                        <p:par>
                          <p:cTn id="284" fill="hold">
                            <p:stCondLst>
                              <p:cond delay="5600"/>
                            </p:stCondLst>
                            <p:childTnLst>
                              <p:par>
                                <p:cTn id="285" presetID="2" presetClass="entr" presetSubtype="2" fill="hold" grpId="0" nodeType="afterEffect">
                                  <p:stCondLst>
                                    <p:cond delay="0"/>
                                  </p:stCondLst>
                                  <p:childTnLst>
                                    <p:set>
                                      <p:cBhvr>
                                        <p:cTn id="286" dur="1" fill="hold">
                                          <p:stCondLst>
                                            <p:cond delay="0"/>
                                          </p:stCondLst>
                                        </p:cTn>
                                        <p:tgtEl>
                                          <p:spTgt spid="7">
                                            <p:txEl>
                                              <p:pRg st="24" end="24"/>
                                            </p:txEl>
                                          </p:spTgt>
                                        </p:tgtEl>
                                        <p:attrNameLst>
                                          <p:attrName>style.visibility</p:attrName>
                                        </p:attrNameLst>
                                      </p:cBhvr>
                                      <p:to>
                                        <p:strVal val="visible"/>
                                      </p:to>
                                    </p:set>
                                    <p:anim calcmode="lin" valueType="num">
                                      <p:cBhvr additive="base">
                                        <p:cTn id="287" dur="100" fill="hold"/>
                                        <p:tgtEl>
                                          <p:spTgt spid="7">
                                            <p:txEl>
                                              <p:pRg st="24" end="24"/>
                                            </p:txEl>
                                          </p:spTgt>
                                        </p:tgtEl>
                                        <p:attrNameLst>
                                          <p:attrName>ppt_x</p:attrName>
                                        </p:attrNameLst>
                                      </p:cBhvr>
                                      <p:tavLst>
                                        <p:tav tm="0">
                                          <p:val>
                                            <p:strVal val="1+#ppt_w/2"/>
                                          </p:val>
                                        </p:tav>
                                        <p:tav tm="100000">
                                          <p:val>
                                            <p:strVal val="#ppt_x"/>
                                          </p:val>
                                        </p:tav>
                                      </p:tavLst>
                                    </p:anim>
                                    <p:anim calcmode="lin" valueType="num">
                                      <p:cBhvr additive="base">
                                        <p:cTn id="288" dur="100" fill="hold"/>
                                        <p:tgtEl>
                                          <p:spTgt spid="7">
                                            <p:txEl>
                                              <p:pRg st="24" end="24"/>
                                            </p:txEl>
                                          </p:spTgt>
                                        </p:tgtEl>
                                        <p:attrNameLst>
                                          <p:attrName>ppt_y</p:attrName>
                                        </p:attrNameLst>
                                      </p:cBhvr>
                                      <p:tavLst>
                                        <p:tav tm="0">
                                          <p:val>
                                            <p:strVal val="#ppt_y"/>
                                          </p:val>
                                        </p:tav>
                                        <p:tav tm="100000">
                                          <p:val>
                                            <p:strVal val="#ppt_y"/>
                                          </p:val>
                                        </p:tav>
                                      </p:tavLst>
                                    </p:anim>
                                  </p:childTnLst>
                                </p:cTn>
                              </p:par>
                            </p:childTnLst>
                          </p:cTn>
                        </p:par>
                        <p:par>
                          <p:cTn id="289" fill="hold">
                            <p:stCondLst>
                              <p:cond delay="5700"/>
                            </p:stCondLst>
                            <p:childTnLst>
                              <p:par>
                                <p:cTn id="290" presetID="2" presetClass="entr" presetSubtype="2" fill="hold" grpId="0" nodeType="afterEffect">
                                  <p:stCondLst>
                                    <p:cond delay="0"/>
                                  </p:stCondLst>
                                  <p:childTnLst>
                                    <p:set>
                                      <p:cBhvr>
                                        <p:cTn id="291" dur="1" fill="hold">
                                          <p:stCondLst>
                                            <p:cond delay="0"/>
                                          </p:stCondLst>
                                        </p:cTn>
                                        <p:tgtEl>
                                          <p:spTgt spid="7">
                                            <p:txEl>
                                              <p:pRg st="25" end="25"/>
                                            </p:txEl>
                                          </p:spTgt>
                                        </p:tgtEl>
                                        <p:attrNameLst>
                                          <p:attrName>style.visibility</p:attrName>
                                        </p:attrNameLst>
                                      </p:cBhvr>
                                      <p:to>
                                        <p:strVal val="visible"/>
                                      </p:to>
                                    </p:set>
                                    <p:anim calcmode="lin" valueType="num">
                                      <p:cBhvr additive="base">
                                        <p:cTn id="292" dur="100" fill="hold"/>
                                        <p:tgtEl>
                                          <p:spTgt spid="7">
                                            <p:txEl>
                                              <p:pRg st="25" end="25"/>
                                            </p:txEl>
                                          </p:spTgt>
                                        </p:tgtEl>
                                        <p:attrNameLst>
                                          <p:attrName>ppt_x</p:attrName>
                                        </p:attrNameLst>
                                      </p:cBhvr>
                                      <p:tavLst>
                                        <p:tav tm="0">
                                          <p:val>
                                            <p:strVal val="1+#ppt_w/2"/>
                                          </p:val>
                                        </p:tav>
                                        <p:tav tm="100000">
                                          <p:val>
                                            <p:strVal val="#ppt_x"/>
                                          </p:val>
                                        </p:tav>
                                      </p:tavLst>
                                    </p:anim>
                                    <p:anim calcmode="lin" valueType="num">
                                      <p:cBhvr additive="base">
                                        <p:cTn id="293" dur="100" fill="hold"/>
                                        <p:tgtEl>
                                          <p:spTgt spid="7">
                                            <p:txEl>
                                              <p:pRg st="25" end="25"/>
                                            </p:txEl>
                                          </p:spTgt>
                                        </p:tgtEl>
                                        <p:attrNameLst>
                                          <p:attrName>ppt_y</p:attrName>
                                        </p:attrNameLst>
                                      </p:cBhvr>
                                      <p:tavLst>
                                        <p:tav tm="0">
                                          <p:val>
                                            <p:strVal val="#ppt_y"/>
                                          </p:val>
                                        </p:tav>
                                        <p:tav tm="100000">
                                          <p:val>
                                            <p:strVal val="#ppt_y"/>
                                          </p:val>
                                        </p:tav>
                                      </p:tavLst>
                                    </p:anim>
                                  </p:childTnLst>
                                </p:cTn>
                              </p:par>
                            </p:childTnLst>
                          </p:cTn>
                        </p:par>
                        <p:par>
                          <p:cTn id="294" fill="hold">
                            <p:stCondLst>
                              <p:cond delay="5800"/>
                            </p:stCondLst>
                            <p:childTnLst>
                              <p:par>
                                <p:cTn id="295" presetID="2" presetClass="entr" presetSubtype="2" fill="hold" grpId="0" nodeType="afterEffect">
                                  <p:stCondLst>
                                    <p:cond delay="0"/>
                                  </p:stCondLst>
                                  <p:childTnLst>
                                    <p:set>
                                      <p:cBhvr>
                                        <p:cTn id="296" dur="1" fill="hold">
                                          <p:stCondLst>
                                            <p:cond delay="0"/>
                                          </p:stCondLst>
                                        </p:cTn>
                                        <p:tgtEl>
                                          <p:spTgt spid="7">
                                            <p:txEl>
                                              <p:pRg st="26" end="26"/>
                                            </p:txEl>
                                          </p:spTgt>
                                        </p:tgtEl>
                                        <p:attrNameLst>
                                          <p:attrName>style.visibility</p:attrName>
                                        </p:attrNameLst>
                                      </p:cBhvr>
                                      <p:to>
                                        <p:strVal val="visible"/>
                                      </p:to>
                                    </p:set>
                                    <p:anim calcmode="lin" valueType="num">
                                      <p:cBhvr additive="base">
                                        <p:cTn id="297" dur="100" fill="hold"/>
                                        <p:tgtEl>
                                          <p:spTgt spid="7">
                                            <p:txEl>
                                              <p:pRg st="26" end="26"/>
                                            </p:txEl>
                                          </p:spTgt>
                                        </p:tgtEl>
                                        <p:attrNameLst>
                                          <p:attrName>ppt_x</p:attrName>
                                        </p:attrNameLst>
                                      </p:cBhvr>
                                      <p:tavLst>
                                        <p:tav tm="0">
                                          <p:val>
                                            <p:strVal val="1+#ppt_w/2"/>
                                          </p:val>
                                        </p:tav>
                                        <p:tav tm="100000">
                                          <p:val>
                                            <p:strVal val="#ppt_x"/>
                                          </p:val>
                                        </p:tav>
                                      </p:tavLst>
                                    </p:anim>
                                    <p:anim calcmode="lin" valueType="num">
                                      <p:cBhvr additive="base">
                                        <p:cTn id="298" dur="100" fill="hold"/>
                                        <p:tgtEl>
                                          <p:spTgt spid="7">
                                            <p:txEl>
                                              <p:pRg st="26" end="26"/>
                                            </p:txEl>
                                          </p:spTgt>
                                        </p:tgtEl>
                                        <p:attrNameLst>
                                          <p:attrName>ppt_y</p:attrName>
                                        </p:attrNameLst>
                                      </p:cBhvr>
                                      <p:tavLst>
                                        <p:tav tm="0">
                                          <p:val>
                                            <p:strVal val="#ppt_y"/>
                                          </p:val>
                                        </p:tav>
                                        <p:tav tm="100000">
                                          <p:val>
                                            <p:strVal val="#ppt_y"/>
                                          </p:val>
                                        </p:tav>
                                      </p:tavLst>
                                    </p:anim>
                                  </p:childTnLst>
                                </p:cTn>
                              </p:par>
                            </p:childTnLst>
                          </p:cTn>
                        </p:par>
                        <p:par>
                          <p:cTn id="299" fill="hold">
                            <p:stCondLst>
                              <p:cond delay="5900"/>
                            </p:stCondLst>
                            <p:childTnLst>
                              <p:par>
                                <p:cTn id="300" presetID="2" presetClass="entr" presetSubtype="2" fill="hold" grpId="0" nodeType="afterEffect">
                                  <p:stCondLst>
                                    <p:cond delay="0"/>
                                  </p:stCondLst>
                                  <p:childTnLst>
                                    <p:set>
                                      <p:cBhvr>
                                        <p:cTn id="301" dur="1" fill="hold">
                                          <p:stCondLst>
                                            <p:cond delay="0"/>
                                          </p:stCondLst>
                                        </p:cTn>
                                        <p:tgtEl>
                                          <p:spTgt spid="7">
                                            <p:txEl>
                                              <p:pRg st="28" end="28"/>
                                            </p:txEl>
                                          </p:spTgt>
                                        </p:tgtEl>
                                        <p:attrNameLst>
                                          <p:attrName>style.visibility</p:attrName>
                                        </p:attrNameLst>
                                      </p:cBhvr>
                                      <p:to>
                                        <p:strVal val="visible"/>
                                      </p:to>
                                    </p:set>
                                    <p:anim calcmode="lin" valueType="num">
                                      <p:cBhvr additive="base">
                                        <p:cTn id="302" dur="100" fill="hold"/>
                                        <p:tgtEl>
                                          <p:spTgt spid="7">
                                            <p:txEl>
                                              <p:pRg st="28" end="28"/>
                                            </p:txEl>
                                          </p:spTgt>
                                        </p:tgtEl>
                                        <p:attrNameLst>
                                          <p:attrName>ppt_x</p:attrName>
                                        </p:attrNameLst>
                                      </p:cBhvr>
                                      <p:tavLst>
                                        <p:tav tm="0">
                                          <p:val>
                                            <p:strVal val="1+#ppt_w/2"/>
                                          </p:val>
                                        </p:tav>
                                        <p:tav tm="100000">
                                          <p:val>
                                            <p:strVal val="#ppt_x"/>
                                          </p:val>
                                        </p:tav>
                                      </p:tavLst>
                                    </p:anim>
                                    <p:anim calcmode="lin" valueType="num">
                                      <p:cBhvr additive="base">
                                        <p:cTn id="303" dur="100" fill="hold"/>
                                        <p:tgtEl>
                                          <p:spTgt spid="7">
                                            <p:txEl>
                                              <p:pRg st="28" end="28"/>
                                            </p:txEl>
                                          </p:spTgt>
                                        </p:tgtEl>
                                        <p:attrNameLst>
                                          <p:attrName>ppt_y</p:attrName>
                                        </p:attrNameLst>
                                      </p:cBhvr>
                                      <p:tavLst>
                                        <p:tav tm="0">
                                          <p:val>
                                            <p:strVal val="#ppt_y"/>
                                          </p:val>
                                        </p:tav>
                                        <p:tav tm="100000">
                                          <p:val>
                                            <p:strVal val="#ppt_y"/>
                                          </p:val>
                                        </p:tav>
                                      </p:tavLst>
                                    </p:anim>
                                  </p:childTnLst>
                                </p:cTn>
                              </p:par>
                            </p:childTnLst>
                          </p:cTn>
                        </p:par>
                        <p:par>
                          <p:cTn id="304" fill="hold">
                            <p:stCondLst>
                              <p:cond delay="6000"/>
                            </p:stCondLst>
                            <p:childTnLst>
                              <p:par>
                                <p:cTn id="305" presetID="2" presetClass="entr" presetSubtype="2" fill="hold" grpId="0" nodeType="afterEffect">
                                  <p:stCondLst>
                                    <p:cond delay="0"/>
                                  </p:stCondLst>
                                  <p:childTnLst>
                                    <p:set>
                                      <p:cBhvr>
                                        <p:cTn id="306" dur="1" fill="hold">
                                          <p:stCondLst>
                                            <p:cond delay="0"/>
                                          </p:stCondLst>
                                        </p:cTn>
                                        <p:tgtEl>
                                          <p:spTgt spid="7">
                                            <p:txEl>
                                              <p:pRg st="29" end="29"/>
                                            </p:txEl>
                                          </p:spTgt>
                                        </p:tgtEl>
                                        <p:attrNameLst>
                                          <p:attrName>style.visibility</p:attrName>
                                        </p:attrNameLst>
                                      </p:cBhvr>
                                      <p:to>
                                        <p:strVal val="visible"/>
                                      </p:to>
                                    </p:set>
                                    <p:anim calcmode="lin" valueType="num">
                                      <p:cBhvr additive="base">
                                        <p:cTn id="307" dur="100" fill="hold"/>
                                        <p:tgtEl>
                                          <p:spTgt spid="7">
                                            <p:txEl>
                                              <p:pRg st="29" end="29"/>
                                            </p:txEl>
                                          </p:spTgt>
                                        </p:tgtEl>
                                        <p:attrNameLst>
                                          <p:attrName>ppt_x</p:attrName>
                                        </p:attrNameLst>
                                      </p:cBhvr>
                                      <p:tavLst>
                                        <p:tav tm="0">
                                          <p:val>
                                            <p:strVal val="1+#ppt_w/2"/>
                                          </p:val>
                                        </p:tav>
                                        <p:tav tm="100000">
                                          <p:val>
                                            <p:strVal val="#ppt_x"/>
                                          </p:val>
                                        </p:tav>
                                      </p:tavLst>
                                    </p:anim>
                                    <p:anim calcmode="lin" valueType="num">
                                      <p:cBhvr additive="base">
                                        <p:cTn id="308" dur="100" fill="hold"/>
                                        <p:tgtEl>
                                          <p:spTgt spid="7">
                                            <p:txEl>
                                              <p:pRg st="29" end="29"/>
                                            </p:txEl>
                                          </p:spTgt>
                                        </p:tgtEl>
                                        <p:attrNameLst>
                                          <p:attrName>ppt_y</p:attrName>
                                        </p:attrNameLst>
                                      </p:cBhvr>
                                      <p:tavLst>
                                        <p:tav tm="0">
                                          <p:val>
                                            <p:strVal val="#ppt_y"/>
                                          </p:val>
                                        </p:tav>
                                        <p:tav tm="100000">
                                          <p:val>
                                            <p:strVal val="#ppt_y"/>
                                          </p:val>
                                        </p:tav>
                                      </p:tavLst>
                                    </p:anim>
                                  </p:childTnLst>
                                </p:cTn>
                              </p:par>
                            </p:childTnLst>
                          </p:cTn>
                        </p:par>
                        <p:par>
                          <p:cTn id="309" fill="hold">
                            <p:stCondLst>
                              <p:cond delay="6100"/>
                            </p:stCondLst>
                            <p:childTnLst>
                              <p:par>
                                <p:cTn id="310" presetID="2" presetClass="entr" presetSubtype="2" fill="hold" grpId="0" nodeType="afterEffect">
                                  <p:stCondLst>
                                    <p:cond delay="0"/>
                                  </p:stCondLst>
                                  <p:childTnLst>
                                    <p:set>
                                      <p:cBhvr>
                                        <p:cTn id="311" dur="1" fill="hold">
                                          <p:stCondLst>
                                            <p:cond delay="0"/>
                                          </p:stCondLst>
                                        </p:cTn>
                                        <p:tgtEl>
                                          <p:spTgt spid="7">
                                            <p:txEl>
                                              <p:pRg st="30" end="30"/>
                                            </p:txEl>
                                          </p:spTgt>
                                        </p:tgtEl>
                                        <p:attrNameLst>
                                          <p:attrName>style.visibility</p:attrName>
                                        </p:attrNameLst>
                                      </p:cBhvr>
                                      <p:to>
                                        <p:strVal val="visible"/>
                                      </p:to>
                                    </p:set>
                                    <p:anim calcmode="lin" valueType="num">
                                      <p:cBhvr additive="base">
                                        <p:cTn id="312" dur="100" fill="hold"/>
                                        <p:tgtEl>
                                          <p:spTgt spid="7">
                                            <p:txEl>
                                              <p:pRg st="30" end="30"/>
                                            </p:txEl>
                                          </p:spTgt>
                                        </p:tgtEl>
                                        <p:attrNameLst>
                                          <p:attrName>ppt_x</p:attrName>
                                        </p:attrNameLst>
                                      </p:cBhvr>
                                      <p:tavLst>
                                        <p:tav tm="0">
                                          <p:val>
                                            <p:strVal val="1+#ppt_w/2"/>
                                          </p:val>
                                        </p:tav>
                                        <p:tav tm="100000">
                                          <p:val>
                                            <p:strVal val="#ppt_x"/>
                                          </p:val>
                                        </p:tav>
                                      </p:tavLst>
                                    </p:anim>
                                    <p:anim calcmode="lin" valueType="num">
                                      <p:cBhvr additive="base">
                                        <p:cTn id="313" dur="100" fill="hold"/>
                                        <p:tgtEl>
                                          <p:spTgt spid="7">
                                            <p:txEl>
                                              <p:pRg st="30" end="30"/>
                                            </p:txEl>
                                          </p:spTgt>
                                        </p:tgtEl>
                                        <p:attrNameLst>
                                          <p:attrName>ppt_y</p:attrName>
                                        </p:attrNameLst>
                                      </p:cBhvr>
                                      <p:tavLst>
                                        <p:tav tm="0">
                                          <p:val>
                                            <p:strVal val="#ppt_y"/>
                                          </p:val>
                                        </p:tav>
                                        <p:tav tm="100000">
                                          <p:val>
                                            <p:strVal val="#ppt_y"/>
                                          </p:val>
                                        </p:tav>
                                      </p:tavLst>
                                    </p:anim>
                                  </p:childTnLst>
                                </p:cTn>
                              </p:par>
                            </p:childTnLst>
                          </p:cTn>
                        </p:par>
                        <p:par>
                          <p:cTn id="314" fill="hold">
                            <p:stCondLst>
                              <p:cond delay="6200"/>
                            </p:stCondLst>
                            <p:childTnLst>
                              <p:par>
                                <p:cTn id="315" presetID="2" presetClass="entr" presetSubtype="2" fill="hold" grpId="0" nodeType="afterEffect">
                                  <p:stCondLst>
                                    <p:cond delay="0"/>
                                  </p:stCondLst>
                                  <p:childTnLst>
                                    <p:set>
                                      <p:cBhvr>
                                        <p:cTn id="316" dur="1" fill="hold">
                                          <p:stCondLst>
                                            <p:cond delay="0"/>
                                          </p:stCondLst>
                                        </p:cTn>
                                        <p:tgtEl>
                                          <p:spTgt spid="7">
                                            <p:txEl>
                                              <p:pRg st="31" end="31"/>
                                            </p:txEl>
                                          </p:spTgt>
                                        </p:tgtEl>
                                        <p:attrNameLst>
                                          <p:attrName>style.visibility</p:attrName>
                                        </p:attrNameLst>
                                      </p:cBhvr>
                                      <p:to>
                                        <p:strVal val="visible"/>
                                      </p:to>
                                    </p:set>
                                    <p:anim calcmode="lin" valueType="num">
                                      <p:cBhvr additive="base">
                                        <p:cTn id="317" dur="100" fill="hold"/>
                                        <p:tgtEl>
                                          <p:spTgt spid="7">
                                            <p:txEl>
                                              <p:pRg st="31" end="31"/>
                                            </p:txEl>
                                          </p:spTgt>
                                        </p:tgtEl>
                                        <p:attrNameLst>
                                          <p:attrName>ppt_x</p:attrName>
                                        </p:attrNameLst>
                                      </p:cBhvr>
                                      <p:tavLst>
                                        <p:tav tm="0">
                                          <p:val>
                                            <p:strVal val="1+#ppt_w/2"/>
                                          </p:val>
                                        </p:tav>
                                        <p:tav tm="100000">
                                          <p:val>
                                            <p:strVal val="#ppt_x"/>
                                          </p:val>
                                        </p:tav>
                                      </p:tavLst>
                                    </p:anim>
                                    <p:anim calcmode="lin" valueType="num">
                                      <p:cBhvr additive="base">
                                        <p:cTn id="318" dur="100" fill="hold"/>
                                        <p:tgtEl>
                                          <p:spTgt spid="7">
                                            <p:txEl>
                                              <p:pRg st="31" end="31"/>
                                            </p:txEl>
                                          </p:spTgt>
                                        </p:tgtEl>
                                        <p:attrNameLst>
                                          <p:attrName>ppt_y</p:attrName>
                                        </p:attrNameLst>
                                      </p:cBhvr>
                                      <p:tavLst>
                                        <p:tav tm="0">
                                          <p:val>
                                            <p:strVal val="#ppt_y"/>
                                          </p:val>
                                        </p:tav>
                                        <p:tav tm="100000">
                                          <p:val>
                                            <p:strVal val="#ppt_y"/>
                                          </p:val>
                                        </p:tav>
                                      </p:tavLst>
                                    </p:anim>
                                  </p:childTnLst>
                                </p:cTn>
                              </p:par>
                            </p:childTnLst>
                          </p:cTn>
                        </p:par>
                        <p:par>
                          <p:cTn id="319" fill="hold">
                            <p:stCondLst>
                              <p:cond delay="6300"/>
                            </p:stCondLst>
                            <p:childTnLst>
                              <p:par>
                                <p:cTn id="320" presetID="2" presetClass="entr" presetSubtype="2" fill="hold" grpId="0" nodeType="afterEffect">
                                  <p:stCondLst>
                                    <p:cond delay="0"/>
                                  </p:stCondLst>
                                  <p:childTnLst>
                                    <p:set>
                                      <p:cBhvr>
                                        <p:cTn id="321" dur="1" fill="hold">
                                          <p:stCondLst>
                                            <p:cond delay="0"/>
                                          </p:stCondLst>
                                        </p:cTn>
                                        <p:tgtEl>
                                          <p:spTgt spid="7">
                                            <p:txEl>
                                              <p:pRg st="32" end="32"/>
                                            </p:txEl>
                                          </p:spTgt>
                                        </p:tgtEl>
                                        <p:attrNameLst>
                                          <p:attrName>style.visibility</p:attrName>
                                        </p:attrNameLst>
                                      </p:cBhvr>
                                      <p:to>
                                        <p:strVal val="visible"/>
                                      </p:to>
                                    </p:set>
                                    <p:anim calcmode="lin" valueType="num">
                                      <p:cBhvr additive="base">
                                        <p:cTn id="322" dur="100" fill="hold"/>
                                        <p:tgtEl>
                                          <p:spTgt spid="7">
                                            <p:txEl>
                                              <p:pRg st="32" end="32"/>
                                            </p:txEl>
                                          </p:spTgt>
                                        </p:tgtEl>
                                        <p:attrNameLst>
                                          <p:attrName>ppt_x</p:attrName>
                                        </p:attrNameLst>
                                      </p:cBhvr>
                                      <p:tavLst>
                                        <p:tav tm="0">
                                          <p:val>
                                            <p:strVal val="1+#ppt_w/2"/>
                                          </p:val>
                                        </p:tav>
                                        <p:tav tm="100000">
                                          <p:val>
                                            <p:strVal val="#ppt_x"/>
                                          </p:val>
                                        </p:tav>
                                      </p:tavLst>
                                    </p:anim>
                                    <p:anim calcmode="lin" valueType="num">
                                      <p:cBhvr additive="base">
                                        <p:cTn id="323" dur="100" fill="hold"/>
                                        <p:tgtEl>
                                          <p:spTgt spid="7">
                                            <p:txEl>
                                              <p:pRg st="32" end="32"/>
                                            </p:txEl>
                                          </p:spTgt>
                                        </p:tgtEl>
                                        <p:attrNameLst>
                                          <p:attrName>ppt_y</p:attrName>
                                        </p:attrNameLst>
                                      </p:cBhvr>
                                      <p:tavLst>
                                        <p:tav tm="0">
                                          <p:val>
                                            <p:strVal val="#ppt_y"/>
                                          </p:val>
                                        </p:tav>
                                        <p:tav tm="100000">
                                          <p:val>
                                            <p:strVal val="#ppt_y"/>
                                          </p:val>
                                        </p:tav>
                                      </p:tavLst>
                                    </p:anim>
                                  </p:childTnLst>
                                </p:cTn>
                              </p:par>
                            </p:childTnLst>
                          </p:cTn>
                        </p:par>
                        <p:par>
                          <p:cTn id="324" fill="hold">
                            <p:stCondLst>
                              <p:cond delay="6400"/>
                            </p:stCondLst>
                            <p:childTnLst>
                              <p:par>
                                <p:cTn id="325" presetID="2" presetClass="entr" presetSubtype="2" fill="hold" grpId="0" nodeType="afterEffect">
                                  <p:stCondLst>
                                    <p:cond delay="0"/>
                                  </p:stCondLst>
                                  <p:childTnLst>
                                    <p:set>
                                      <p:cBhvr>
                                        <p:cTn id="326" dur="1" fill="hold">
                                          <p:stCondLst>
                                            <p:cond delay="0"/>
                                          </p:stCondLst>
                                        </p:cTn>
                                        <p:tgtEl>
                                          <p:spTgt spid="7">
                                            <p:txEl>
                                              <p:pRg st="33" end="33"/>
                                            </p:txEl>
                                          </p:spTgt>
                                        </p:tgtEl>
                                        <p:attrNameLst>
                                          <p:attrName>style.visibility</p:attrName>
                                        </p:attrNameLst>
                                      </p:cBhvr>
                                      <p:to>
                                        <p:strVal val="visible"/>
                                      </p:to>
                                    </p:set>
                                    <p:anim calcmode="lin" valueType="num">
                                      <p:cBhvr additive="base">
                                        <p:cTn id="327" dur="100" fill="hold"/>
                                        <p:tgtEl>
                                          <p:spTgt spid="7">
                                            <p:txEl>
                                              <p:pRg st="33" end="33"/>
                                            </p:txEl>
                                          </p:spTgt>
                                        </p:tgtEl>
                                        <p:attrNameLst>
                                          <p:attrName>ppt_x</p:attrName>
                                        </p:attrNameLst>
                                      </p:cBhvr>
                                      <p:tavLst>
                                        <p:tav tm="0">
                                          <p:val>
                                            <p:strVal val="1+#ppt_w/2"/>
                                          </p:val>
                                        </p:tav>
                                        <p:tav tm="100000">
                                          <p:val>
                                            <p:strVal val="#ppt_x"/>
                                          </p:val>
                                        </p:tav>
                                      </p:tavLst>
                                    </p:anim>
                                    <p:anim calcmode="lin" valueType="num">
                                      <p:cBhvr additive="base">
                                        <p:cTn id="328" dur="100" fill="hold"/>
                                        <p:tgtEl>
                                          <p:spTgt spid="7">
                                            <p:txEl>
                                              <p:pRg st="33" end="33"/>
                                            </p:txEl>
                                          </p:spTgt>
                                        </p:tgtEl>
                                        <p:attrNameLst>
                                          <p:attrName>ppt_y</p:attrName>
                                        </p:attrNameLst>
                                      </p:cBhvr>
                                      <p:tavLst>
                                        <p:tav tm="0">
                                          <p:val>
                                            <p:strVal val="#ppt_y"/>
                                          </p:val>
                                        </p:tav>
                                        <p:tav tm="100000">
                                          <p:val>
                                            <p:strVal val="#ppt_y"/>
                                          </p:val>
                                        </p:tav>
                                      </p:tavLst>
                                    </p:anim>
                                  </p:childTnLst>
                                </p:cTn>
                              </p:par>
                            </p:childTnLst>
                          </p:cTn>
                        </p:par>
                        <p:par>
                          <p:cTn id="329" fill="hold">
                            <p:stCondLst>
                              <p:cond delay="6500"/>
                            </p:stCondLst>
                            <p:childTnLst>
                              <p:par>
                                <p:cTn id="330" presetID="2" presetClass="entr" presetSubtype="2" fill="hold" grpId="0" nodeType="afterEffect">
                                  <p:stCondLst>
                                    <p:cond delay="0"/>
                                  </p:stCondLst>
                                  <p:childTnLst>
                                    <p:set>
                                      <p:cBhvr>
                                        <p:cTn id="331" dur="1" fill="hold">
                                          <p:stCondLst>
                                            <p:cond delay="0"/>
                                          </p:stCondLst>
                                        </p:cTn>
                                        <p:tgtEl>
                                          <p:spTgt spid="7">
                                            <p:txEl>
                                              <p:pRg st="34" end="34"/>
                                            </p:txEl>
                                          </p:spTgt>
                                        </p:tgtEl>
                                        <p:attrNameLst>
                                          <p:attrName>style.visibility</p:attrName>
                                        </p:attrNameLst>
                                      </p:cBhvr>
                                      <p:to>
                                        <p:strVal val="visible"/>
                                      </p:to>
                                    </p:set>
                                    <p:anim calcmode="lin" valueType="num">
                                      <p:cBhvr additive="base">
                                        <p:cTn id="332" dur="100" fill="hold"/>
                                        <p:tgtEl>
                                          <p:spTgt spid="7">
                                            <p:txEl>
                                              <p:pRg st="34" end="34"/>
                                            </p:txEl>
                                          </p:spTgt>
                                        </p:tgtEl>
                                        <p:attrNameLst>
                                          <p:attrName>ppt_x</p:attrName>
                                        </p:attrNameLst>
                                      </p:cBhvr>
                                      <p:tavLst>
                                        <p:tav tm="0">
                                          <p:val>
                                            <p:strVal val="1+#ppt_w/2"/>
                                          </p:val>
                                        </p:tav>
                                        <p:tav tm="100000">
                                          <p:val>
                                            <p:strVal val="#ppt_x"/>
                                          </p:val>
                                        </p:tav>
                                      </p:tavLst>
                                    </p:anim>
                                    <p:anim calcmode="lin" valueType="num">
                                      <p:cBhvr additive="base">
                                        <p:cTn id="333" dur="100" fill="hold"/>
                                        <p:tgtEl>
                                          <p:spTgt spid="7">
                                            <p:txEl>
                                              <p:pRg st="34" end="34"/>
                                            </p:txEl>
                                          </p:spTgt>
                                        </p:tgtEl>
                                        <p:attrNameLst>
                                          <p:attrName>ppt_y</p:attrName>
                                        </p:attrNameLst>
                                      </p:cBhvr>
                                      <p:tavLst>
                                        <p:tav tm="0">
                                          <p:val>
                                            <p:strVal val="#ppt_y"/>
                                          </p:val>
                                        </p:tav>
                                        <p:tav tm="100000">
                                          <p:val>
                                            <p:strVal val="#ppt_y"/>
                                          </p:val>
                                        </p:tav>
                                      </p:tavLst>
                                    </p:anim>
                                  </p:childTnLst>
                                </p:cTn>
                              </p:par>
                            </p:childTnLst>
                          </p:cTn>
                        </p:par>
                        <p:par>
                          <p:cTn id="334" fill="hold">
                            <p:stCondLst>
                              <p:cond delay="6600"/>
                            </p:stCondLst>
                            <p:childTnLst>
                              <p:par>
                                <p:cTn id="335" presetID="2" presetClass="entr" presetSubtype="2" fill="hold" grpId="0" nodeType="afterEffect">
                                  <p:stCondLst>
                                    <p:cond delay="0"/>
                                  </p:stCondLst>
                                  <p:childTnLst>
                                    <p:set>
                                      <p:cBhvr>
                                        <p:cTn id="336" dur="1" fill="hold">
                                          <p:stCondLst>
                                            <p:cond delay="0"/>
                                          </p:stCondLst>
                                        </p:cTn>
                                        <p:tgtEl>
                                          <p:spTgt spid="7">
                                            <p:txEl>
                                              <p:pRg st="35" end="35"/>
                                            </p:txEl>
                                          </p:spTgt>
                                        </p:tgtEl>
                                        <p:attrNameLst>
                                          <p:attrName>style.visibility</p:attrName>
                                        </p:attrNameLst>
                                      </p:cBhvr>
                                      <p:to>
                                        <p:strVal val="visible"/>
                                      </p:to>
                                    </p:set>
                                    <p:anim calcmode="lin" valueType="num">
                                      <p:cBhvr additive="base">
                                        <p:cTn id="337" dur="100" fill="hold"/>
                                        <p:tgtEl>
                                          <p:spTgt spid="7">
                                            <p:txEl>
                                              <p:pRg st="35" end="35"/>
                                            </p:txEl>
                                          </p:spTgt>
                                        </p:tgtEl>
                                        <p:attrNameLst>
                                          <p:attrName>ppt_x</p:attrName>
                                        </p:attrNameLst>
                                      </p:cBhvr>
                                      <p:tavLst>
                                        <p:tav tm="0">
                                          <p:val>
                                            <p:strVal val="1+#ppt_w/2"/>
                                          </p:val>
                                        </p:tav>
                                        <p:tav tm="100000">
                                          <p:val>
                                            <p:strVal val="#ppt_x"/>
                                          </p:val>
                                        </p:tav>
                                      </p:tavLst>
                                    </p:anim>
                                    <p:anim calcmode="lin" valueType="num">
                                      <p:cBhvr additive="base">
                                        <p:cTn id="338" dur="100" fill="hold"/>
                                        <p:tgtEl>
                                          <p:spTgt spid="7">
                                            <p:txEl>
                                              <p:pRg st="35" end="35"/>
                                            </p:txEl>
                                          </p:spTgt>
                                        </p:tgtEl>
                                        <p:attrNameLst>
                                          <p:attrName>ppt_y</p:attrName>
                                        </p:attrNameLst>
                                      </p:cBhvr>
                                      <p:tavLst>
                                        <p:tav tm="0">
                                          <p:val>
                                            <p:strVal val="#ppt_y"/>
                                          </p:val>
                                        </p:tav>
                                        <p:tav tm="100000">
                                          <p:val>
                                            <p:strVal val="#ppt_y"/>
                                          </p:val>
                                        </p:tav>
                                      </p:tavLst>
                                    </p:anim>
                                  </p:childTnLst>
                                </p:cTn>
                              </p:par>
                            </p:childTnLst>
                          </p:cTn>
                        </p:par>
                        <p:par>
                          <p:cTn id="339" fill="hold">
                            <p:stCondLst>
                              <p:cond delay="6700"/>
                            </p:stCondLst>
                            <p:childTnLst>
                              <p:par>
                                <p:cTn id="340" presetID="2" presetClass="entr" presetSubtype="2" fill="hold" grpId="0" nodeType="afterEffect">
                                  <p:stCondLst>
                                    <p:cond delay="0"/>
                                  </p:stCondLst>
                                  <p:childTnLst>
                                    <p:set>
                                      <p:cBhvr>
                                        <p:cTn id="341" dur="1" fill="hold">
                                          <p:stCondLst>
                                            <p:cond delay="0"/>
                                          </p:stCondLst>
                                        </p:cTn>
                                        <p:tgtEl>
                                          <p:spTgt spid="7">
                                            <p:txEl>
                                              <p:pRg st="36" end="36"/>
                                            </p:txEl>
                                          </p:spTgt>
                                        </p:tgtEl>
                                        <p:attrNameLst>
                                          <p:attrName>style.visibility</p:attrName>
                                        </p:attrNameLst>
                                      </p:cBhvr>
                                      <p:to>
                                        <p:strVal val="visible"/>
                                      </p:to>
                                    </p:set>
                                    <p:anim calcmode="lin" valueType="num">
                                      <p:cBhvr additive="base">
                                        <p:cTn id="342" dur="100" fill="hold"/>
                                        <p:tgtEl>
                                          <p:spTgt spid="7">
                                            <p:txEl>
                                              <p:pRg st="36" end="36"/>
                                            </p:txEl>
                                          </p:spTgt>
                                        </p:tgtEl>
                                        <p:attrNameLst>
                                          <p:attrName>ppt_x</p:attrName>
                                        </p:attrNameLst>
                                      </p:cBhvr>
                                      <p:tavLst>
                                        <p:tav tm="0">
                                          <p:val>
                                            <p:strVal val="1+#ppt_w/2"/>
                                          </p:val>
                                        </p:tav>
                                        <p:tav tm="100000">
                                          <p:val>
                                            <p:strVal val="#ppt_x"/>
                                          </p:val>
                                        </p:tav>
                                      </p:tavLst>
                                    </p:anim>
                                    <p:anim calcmode="lin" valueType="num">
                                      <p:cBhvr additive="base">
                                        <p:cTn id="343" dur="100" fill="hold"/>
                                        <p:tgtEl>
                                          <p:spTgt spid="7">
                                            <p:txEl>
                                              <p:pRg st="36" end="3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lstStyle/>
          <a:p>
            <a:pPr>
              <a:buNone/>
            </a:pPr>
            <a:r>
              <a:rPr lang="en-US" dirty="0" smtClean="0"/>
              <a:t>	This song is about slaves leaving their plantations and/or being freed from slavery. The events going on during the war when this song was made was that the North was winning the war by 1864 and there were black regiments in the army of the North fighting against slavery.</a:t>
            </a:r>
            <a:endParaRPr lang="en-US" dirty="0"/>
          </a:p>
        </p:txBody>
      </p:sp>
    </p:spTree>
    <p:extLst>
      <p:ext uri="{BB962C8B-B14F-4D97-AF65-F5344CB8AC3E}">
        <p14:creationId xmlns:p14="http://schemas.microsoft.com/office/powerpoint/2010/main" val="341495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Letter/Journal/Diary</a:t>
            </a:r>
            <a:endParaRPr lang="en-US" dirty="0"/>
          </a:p>
        </p:txBody>
      </p:sp>
      <p:sp>
        <p:nvSpPr>
          <p:cNvPr id="3" name="Content Placeholder 2"/>
          <p:cNvSpPr>
            <a:spLocks noGrp="1"/>
          </p:cNvSpPr>
          <p:nvPr>
            <p:ph idx="1"/>
          </p:nvPr>
        </p:nvSpPr>
        <p:spPr/>
        <p:txBody>
          <a:bodyPr>
            <a:normAutofit/>
          </a:bodyPr>
          <a:lstStyle/>
          <a:p>
            <a:pPr marL="0" indent="0" algn="ctr">
              <a:buNone/>
            </a:pPr>
            <a:r>
              <a:rPr lang="en-US" dirty="0" smtClean="0"/>
              <a:t>Author: Captain James Wren</a:t>
            </a:r>
          </a:p>
          <a:p>
            <a:pPr marL="0" indent="0" algn="ctr">
              <a:buNone/>
            </a:pPr>
            <a:r>
              <a:rPr lang="en-US" dirty="0" smtClean="0"/>
              <a:t>Date: August 12, 1862</a:t>
            </a:r>
          </a:p>
          <a:p>
            <a:pPr marL="0" indent="0" algn="ctr">
              <a:buNone/>
            </a:pPr>
            <a:r>
              <a:rPr lang="en-US" dirty="0" smtClean="0"/>
              <a:t>Place of Origin:  Union Camp in Fredericksburg</a:t>
            </a:r>
          </a:p>
          <a:p>
            <a:pPr marL="0" indent="0" algn="ctr">
              <a:buNone/>
            </a:pPr>
            <a:r>
              <a:rPr lang="en-US" dirty="0" smtClean="0"/>
              <a:t>Explanation/ contents of document: Being part of an army that’s fighting in enemy turf with little to no rest.</a:t>
            </a:r>
          </a:p>
          <a:p>
            <a:pPr marL="0" indent="0" algn="ctr">
              <a:buNone/>
            </a:pPr>
            <a:r>
              <a:rPr lang="en-US" sz="1500" dirty="0" smtClean="0"/>
              <a:t>Citation: Wren, James. "Capt. James Wren Diary ." </a:t>
            </a:r>
            <a:r>
              <a:rPr lang="en-US" sz="1500" i="1" dirty="0" smtClean="0"/>
              <a:t>Pennsylvania Civil War Diaries</a:t>
            </a:r>
            <a:r>
              <a:rPr lang="en-US" sz="1500" dirty="0" smtClean="0"/>
              <a:t> 8/12/1862, Print. </a:t>
            </a:r>
          </a:p>
          <a:p>
            <a:pPr marL="0" indent="0" algn="ctr">
              <a:buNone/>
            </a:pPr>
            <a:endParaRPr lang="en-US" dirty="0"/>
          </a:p>
        </p:txBody>
      </p:sp>
    </p:spTree>
    <p:extLst>
      <p:ext uri="{BB962C8B-B14F-4D97-AF65-F5344CB8AC3E}">
        <p14:creationId xmlns:p14="http://schemas.microsoft.com/office/powerpoint/2010/main" val="316769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lstStyle/>
          <a:p>
            <a:pPr>
              <a:buNone/>
            </a:pPr>
            <a:r>
              <a:rPr lang="en-US" dirty="0" smtClean="0"/>
              <a:t>	This diary entry mentions that the Union marched soldiers long distances to get to the battle grounds.  This letter was written by a Captain who was sent to Virginia during, “Virginia Campaign”.</a:t>
            </a:r>
            <a:endParaRPr lang="en-US" dirty="0"/>
          </a:p>
        </p:txBody>
      </p:sp>
    </p:spTree>
    <p:extLst>
      <p:ext uri="{BB962C8B-B14F-4D97-AF65-F5344CB8AC3E}">
        <p14:creationId xmlns:p14="http://schemas.microsoft.com/office/powerpoint/2010/main" val="60361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Newspaper Article</a:t>
            </a:r>
            <a:endParaRPr lang="en-US" dirty="0"/>
          </a:p>
        </p:txBody>
      </p:sp>
      <p:sp>
        <p:nvSpPr>
          <p:cNvPr id="3" name="Content Placeholder 2"/>
          <p:cNvSpPr>
            <a:spLocks noGrp="1"/>
          </p:cNvSpPr>
          <p:nvPr>
            <p:ph idx="1"/>
          </p:nvPr>
        </p:nvSpPr>
        <p:spPr/>
        <p:txBody>
          <a:bodyPr>
            <a:normAutofit/>
          </a:bodyPr>
          <a:lstStyle/>
          <a:p>
            <a:pPr marL="0" indent="0" algn="ctr">
              <a:buNone/>
            </a:pPr>
            <a:r>
              <a:rPr lang="en-US" dirty="0" smtClean="0"/>
              <a:t>Author: Gettysburg Compiler</a:t>
            </a:r>
          </a:p>
          <a:p>
            <a:pPr marL="0" indent="0" algn="ctr">
              <a:buNone/>
            </a:pPr>
            <a:r>
              <a:rPr lang="en-US" dirty="0" smtClean="0"/>
              <a:t>Date: 1/12/1863</a:t>
            </a:r>
          </a:p>
          <a:p>
            <a:pPr algn="ctr">
              <a:buNone/>
            </a:pPr>
            <a:r>
              <a:rPr lang="en-US" dirty="0" smtClean="0"/>
              <a:t>Title: Singular Fidelity of a Dog on the Battlefield</a:t>
            </a:r>
          </a:p>
          <a:p>
            <a:pPr marL="0" indent="0" algn="ctr">
              <a:buNone/>
            </a:pPr>
            <a:r>
              <a:rPr lang="en-US" dirty="0" smtClean="0"/>
              <a:t>Place of Origin: Adams County, Pennsylvania</a:t>
            </a:r>
          </a:p>
          <a:p>
            <a:pPr marL="0" indent="0" algn="ctr">
              <a:buNone/>
            </a:pPr>
            <a:r>
              <a:rPr lang="en-US" dirty="0" smtClean="0"/>
              <a:t>Brief Summary: Battles are devastating to not just armies, but the environment around the battle.</a:t>
            </a:r>
          </a:p>
          <a:p>
            <a:pPr marL="0" indent="0" algn="ctr">
              <a:buNone/>
            </a:pPr>
            <a:r>
              <a:rPr lang="en-US" sz="1500" dirty="0" smtClean="0"/>
              <a:t>Gettysburg Compiler, . "Singular Fidelity of a Dog on the Battle-Field." </a:t>
            </a:r>
            <a:r>
              <a:rPr lang="en-US" sz="1500" i="1" dirty="0" smtClean="0"/>
              <a:t>Gettysburg Compiler</a:t>
            </a:r>
            <a:r>
              <a:rPr lang="en-US" sz="1500" dirty="0" smtClean="0"/>
              <a:t> 1/12/1862, &lt;http://www.pacivilwar.com/newspapers/compiler18630112a.html&gt;</a:t>
            </a:r>
          </a:p>
          <a:p>
            <a:pPr marL="0" indent="0" algn="ctr">
              <a:buNone/>
            </a:pPr>
            <a:endParaRPr lang="en-US" dirty="0"/>
          </a:p>
        </p:txBody>
      </p:sp>
    </p:spTree>
    <p:extLst>
      <p:ext uri="{BB962C8B-B14F-4D97-AF65-F5344CB8AC3E}">
        <p14:creationId xmlns:p14="http://schemas.microsoft.com/office/powerpoint/2010/main" val="200784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down)">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lstStyle/>
          <a:p>
            <a:pPr>
              <a:buNone/>
            </a:pPr>
            <a:r>
              <a:rPr lang="en-US" dirty="0" smtClean="0"/>
              <a:t> 	In the article, it states that an officer of an different regiment was passing by what was once a battlefield  and saw one of his friend, an officer, dead. The battle scene from the article was from the battle of Fredericksburg, Virginia.</a:t>
            </a:r>
            <a:endParaRPr lang="en-US" dirty="0"/>
          </a:p>
        </p:txBody>
      </p:sp>
    </p:spTree>
    <p:extLst>
      <p:ext uri="{BB962C8B-B14F-4D97-AF65-F5344CB8AC3E}">
        <p14:creationId xmlns:p14="http://schemas.microsoft.com/office/powerpoint/2010/main" val="1213581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Image</a:t>
            </a:r>
            <a:endParaRPr lang="en-US" dirty="0"/>
          </a:p>
        </p:txBody>
      </p:sp>
      <p:sp>
        <p:nvSpPr>
          <p:cNvPr id="3" name="Content Placeholder 2"/>
          <p:cNvSpPr>
            <a:spLocks noGrp="1"/>
          </p:cNvSpPr>
          <p:nvPr>
            <p:ph idx="1"/>
          </p:nvPr>
        </p:nvSpPr>
        <p:spPr>
          <a:xfrm>
            <a:off x="457200" y="1295400"/>
            <a:ext cx="8229600" cy="5334000"/>
          </a:xfrm>
        </p:spPr>
        <p:txBody>
          <a:bodyPr>
            <a:normAutofit/>
          </a:bodyPr>
          <a:lstStyle/>
          <a:p>
            <a:pPr marL="0" indent="0" algn="ctr">
              <a:buNone/>
            </a:pPr>
            <a:r>
              <a:rPr lang="en-US" dirty="0" smtClean="0"/>
              <a:t>Author: Mathew </a:t>
            </a:r>
            <a:r>
              <a:rPr lang="en-US" dirty="0"/>
              <a:t>Brady </a:t>
            </a:r>
            <a:endParaRPr lang="en-US" dirty="0" smtClean="0"/>
          </a:p>
          <a:p>
            <a:pPr marL="0" indent="0" algn="ctr">
              <a:buNone/>
            </a:pPr>
            <a:r>
              <a:rPr lang="en-US" dirty="0" smtClean="0"/>
              <a:t>Date: April 9, 1865</a:t>
            </a:r>
          </a:p>
          <a:p>
            <a:pPr marL="0" indent="0" algn="ctr">
              <a:buNone/>
            </a:pPr>
            <a:r>
              <a:rPr lang="en-US" dirty="0" smtClean="0"/>
              <a:t>Title: General Robert E. Lee and sons after surrender at Appomattox, 4/9/1865</a:t>
            </a:r>
          </a:p>
          <a:p>
            <a:pPr marL="0" indent="0" algn="ctr">
              <a:buNone/>
            </a:pPr>
            <a:r>
              <a:rPr lang="en-US" dirty="0" smtClean="0"/>
              <a:t>Description: General Lee and two sons at Appomattox after his surrender</a:t>
            </a:r>
          </a:p>
          <a:p>
            <a:pPr marL="0" indent="0">
              <a:buNone/>
            </a:pPr>
            <a:r>
              <a:rPr lang="en-US" sz="1400" dirty="0"/>
              <a:t>Citation: Brady, Mathew. </a:t>
            </a:r>
            <a:r>
              <a:rPr lang="en-US" sz="1400" i="1" dirty="0"/>
              <a:t>General Robert E. Lee with Sons after His Surrender at Appomattox</a:t>
            </a:r>
            <a:r>
              <a:rPr lang="en-US" sz="1400" dirty="0"/>
              <a:t>. </a:t>
            </a:r>
            <a:r>
              <a:rPr lang="en-US" sz="1400" dirty="0" smtClean="0"/>
              <a:t>April </a:t>
            </a:r>
            <a:r>
              <a:rPr lang="en-US" sz="1400" dirty="0"/>
              <a:t>9, 1865. Photograph. Appomattox, Virginia. </a:t>
            </a:r>
            <a:r>
              <a:rPr lang="en-US" sz="1400" i="1" dirty="0"/>
              <a:t>The American Experience: Civil War</a:t>
            </a:r>
            <a:r>
              <a:rPr lang="en-US" sz="1400" dirty="0"/>
              <a:t>. Vol. 7. Scholastic Magazines, 1975. 7-45. Print. The American Experience.</a:t>
            </a:r>
          </a:p>
          <a:p>
            <a:pPr marL="0" indent="0" algn="ctr">
              <a:buNone/>
            </a:pPr>
            <a:endParaRPr lang="en-US" sz="1400" dirty="0" smtClean="0"/>
          </a:p>
          <a:p>
            <a:pPr marL="0" indent="0" algn="ctr">
              <a:buNone/>
            </a:pPr>
            <a:endParaRPr lang="en-US" dirty="0"/>
          </a:p>
        </p:txBody>
      </p:sp>
    </p:spTree>
    <p:extLst>
      <p:ext uri="{BB962C8B-B14F-4D97-AF65-F5344CB8AC3E}">
        <p14:creationId xmlns:p14="http://schemas.microsoft.com/office/powerpoint/2010/main" val="251292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lstStyle/>
          <a:p>
            <a:pPr>
              <a:buNone/>
            </a:pPr>
            <a:r>
              <a:rPr lang="en-US" dirty="0" smtClean="0"/>
              <a:t>	Thos photograph taken in 1865 was after Confederate General Lee surrendered at Appomattox Court House, with his two sons.  For the General, this was the end of his military </a:t>
            </a:r>
            <a:r>
              <a:rPr lang="en-US" dirty="0" smtClean="0"/>
              <a:t>career.</a:t>
            </a:r>
            <a:endParaRPr lang="en-US" dirty="0"/>
          </a:p>
        </p:txBody>
      </p:sp>
    </p:spTree>
    <p:extLst>
      <p:ext uri="{BB962C8B-B14F-4D97-AF65-F5344CB8AC3E}">
        <p14:creationId xmlns:p14="http://schemas.microsoft.com/office/powerpoint/2010/main" val="55113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lisawallerrogers.files.wordpress.com/2009/03/lee-1807-1870-and-his-officers-probably-at-the-april-1865-surrender-at-appomattox-court-house.jpg?w=215&amp;h=3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1200" y="0"/>
            <a:ext cx="4914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769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Song</a:t>
            </a:r>
            <a:endParaRPr lang="en-US" dirty="0"/>
          </a:p>
        </p:txBody>
      </p:sp>
      <p:sp>
        <p:nvSpPr>
          <p:cNvPr id="3" name="Content Placeholder 2"/>
          <p:cNvSpPr>
            <a:spLocks noGrp="1"/>
          </p:cNvSpPr>
          <p:nvPr>
            <p:ph idx="1"/>
          </p:nvPr>
        </p:nvSpPr>
        <p:spPr/>
        <p:txBody>
          <a:bodyPr/>
          <a:lstStyle/>
          <a:p>
            <a:pPr marL="0" indent="0" algn="ctr">
              <a:buNone/>
            </a:pPr>
            <a:r>
              <a:rPr lang="en-US" dirty="0" smtClean="0"/>
              <a:t>Author: J. C. Wallace</a:t>
            </a:r>
          </a:p>
          <a:p>
            <a:pPr marL="0" indent="0" algn="ctr">
              <a:buNone/>
            </a:pPr>
            <a:r>
              <a:rPr lang="en-US" dirty="0" smtClean="0"/>
              <a:t>Date: 1864</a:t>
            </a:r>
          </a:p>
          <a:p>
            <a:pPr marL="0" indent="0" algn="ctr">
              <a:buNone/>
            </a:pPr>
            <a:r>
              <a:rPr lang="en-US" dirty="0" smtClean="0"/>
              <a:t>Title: We Are Coming From The Cotton Fields</a:t>
            </a:r>
          </a:p>
          <a:p>
            <a:pPr marL="0" indent="0" algn="ctr">
              <a:buNone/>
            </a:pPr>
            <a:r>
              <a:rPr lang="en-US" dirty="0" smtClean="0"/>
              <a:t>Place of Origin: Petersburg, VA.</a:t>
            </a:r>
          </a:p>
          <a:p>
            <a:pPr marL="0" indent="0" algn="ctr">
              <a:buNone/>
            </a:pPr>
            <a:endParaRPr lang="en-US" dirty="0"/>
          </a:p>
        </p:txBody>
      </p:sp>
    </p:spTree>
    <p:extLst>
      <p:ext uri="{BB962C8B-B14F-4D97-AF65-F5344CB8AC3E}">
        <p14:creationId xmlns:p14="http://schemas.microsoft.com/office/powerpoint/2010/main" val="198333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879</TotalTime>
  <Words>719</Words>
  <Application>Microsoft Office PowerPoint</Application>
  <PresentationFormat>On-screen Show (4:3)</PresentationFormat>
  <Paragraphs>108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Civil War Project</vt:lpstr>
      <vt:lpstr>Letter/Journal/Diary</vt:lpstr>
      <vt:lpstr>Analysis</vt:lpstr>
      <vt:lpstr>Newspaper Article</vt:lpstr>
      <vt:lpstr>Analysis</vt:lpstr>
      <vt:lpstr>Image</vt:lpstr>
      <vt:lpstr>Analysis</vt:lpstr>
      <vt:lpstr>PowerPoint Presentation</vt:lpstr>
      <vt:lpstr>Song</vt:lpstr>
      <vt:lpstr>PowerPoint Presentation</vt:lpstr>
      <vt:lpstr>Analysis</vt:lpstr>
    </vt:vector>
  </TitlesOfParts>
  <Company>NPS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 Project</dc:title>
  <dc:creator>Seguro, Christopher</dc:creator>
  <cp:lastModifiedBy>Seguro, Christopher</cp:lastModifiedBy>
  <cp:revision>56</cp:revision>
  <dcterms:created xsi:type="dcterms:W3CDTF">2010-12-16T14:19:05Z</dcterms:created>
  <dcterms:modified xsi:type="dcterms:W3CDTF">2010-12-22T17:22:41Z</dcterms:modified>
</cp:coreProperties>
</file>